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68" r:id="rId5"/>
    <p:sldId id="264" r:id="rId6"/>
    <p:sldId id="258" r:id="rId7"/>
    <p:sldId id="265" r:id="rId8"/>
    <p:sldId id="278" r:id="rId9"/>
    <p:sldId id="259" r:id="rId10"/>
    <p:sldId id="260" r:id="rId11"/>
    <p:sldId id="262" r:id="rId12"/>
    <p:sldId id="279" r:id="rId13"/>
    <p:sldId id="269" r:id="rId14"/>
    <p:sldId id="272" r:id="rId15"/>
    <p:sldId id="270" r:id="rId16"/>
    <p:sldId id="266" r:id="rId17"/>
    <p:sldId id="267" r:id="rId18"/>
    <p:sldId id="280" r:id="rId19"/>
    <p:sldId id="273" r:id="rId20"/>
    <p:sldId id="275" r:id="rId21"/>
    <p:sldId id="277" r:id="rId22"/>
    <p:sldId id="276" r:id="rId23"/>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5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sk-SK" smtClean="0"/>
              <a:t>Kliknite sem a upravte štýl predlohy nadpisov.</a:t>
            </a:r>
            <a:endParaRPr lang="sk-SK"/>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Kliknite sem a upravte štýl predlohy podnadpisov.</a:t>
            </a:r>
            <a:endParaRPr lang="sk-SK"/>
          </a:p>
        </p:txBody>
      </p:sp>
      <p:sp>
        <p:nvSpPr>
          <p:cNvPr id="4" name="Zástupný symbol dátumu 3"/>
          <p:cNvSpPr>
            <a:spLocks noGrp="1"/>
          </p:cNvSpPr>
          <p:nvPr>
            <p:ph type="dt" sz="half" idx="10"/>
          </p:nvPr>
        </p:nvSpPr>
        <p:spPr/>
        <p:txBody>
          <a:bodyPr/>
          <a:lstStyle/>
          <a:p>
            <a:fld id="{3DB445AB-2F78-42D9-A17D-96B73A9BE134}" type="datetimeFigureOut">
              <a:rPr lang="sk-SK" smtClean="0"/>
              <a:pPr/>
              <a:t>17. 12. 2013</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515E5EF-70DB-412E-8FBB-EB4B80998355}" type="slidenum">
              <a:rPr lang="sk-SK" smtClean="0"/>
              <a:pPr/>
              <a:t>‹#›</a:t>
            </a:fld>
            <a:endParaRPr lang="sk-SK"/>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Kliknite sem a upravte štýl predlohy nadpisov.</a:t>
            </a:r>
            <a:endParaRPr lang="sk-SK"/>
          </a:p>
        </p:txBody>
      </p:sp>
      <p:sp>
        <p:nvSpPr>
          <p:cNvPr id="3" name="Zástupný symbol zvislého textu 2"/>
          <p:cNvSpPr>
            <a:spLocks noGrp="1"/>
          </p:cNvSpPr>
          <p:nvPr>
            <p:ph type="body" orient="vert" idx="1"/>
          </p:nvPr>
        </p:nvSpPr>
        <p:spPr/>
        <p:txBody>
          <a:bodyPr vert="eaVert"/>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3DB445AB-2F78-42D9-A17D-96B73A9BE134}" type="datetimeFigureOut">
              <a:rPr lang="sk-SK" smtClean="0"/>
              <a:pPr/>
              <a:t>17. 12. 2013</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515E5EF-70DB-412E-8FBB-EB4B80998355}" type="slidenum">
              <a:rPr lang="sk-SK" smtClean="0"/>
              <a:pPr/>
              <a:t>‹#›</a:t>
            </a:fld>
            <a:endParaRPr lang="sk-SK"/>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6629400" y="274638"/>
            <a:ext cx="2057400" cy="5851525"/>
          </a:xfrm>
        </p:spPr>
        <p:txBody>
          <a:bodyPr vert="eaVert"/>
          <a:lstStyle/>
          <a:p>
            <a:r>
              <a:rPr lang="sk-SK" smtClean="0"/>
              <a:t>Kliknite sem a upravte štýl predlohy nadpisov.</a:t>
            </a:r>
            <a:endParaRPr lang="sk-SK"/>
          </a:p>
        </p:txBody>
      </p:sp>
      <p:sp>
        <p:nvSpPr>
          <p:cNvPr id="3" name="Zástupný symbol zvislého textu 2"/>
          <p:cNvSpPr>
            <a:spLocks noGrp="1"/>
          </p:cNvSpPr>
          <p:nvPr>
            <p:ph type="body" orient="vert" idx="1"/>
          </p:nvPr>
        </p:nvSpPr>
        <p:spPr>
          <a:xfrm>
            <a:off x="457200" y="274638"/>
            <a:ext cx="6019800" cy="5851525"/>
          </a:xfrm>
        </p:spPr>
        <p:txBody>
          <a:bodyPr vert="eaVert"/>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3DB445AB-2F78-42D9-A17D-96B73A9BE134}" type="datetimeFigureOut">
              <a:rPr lang="sk-SK" smtClean="0"/>
              <a:pPr/>
              <a:t>17. 12. 2013</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515E5EF-70DB-412E-8FBB-EB4B80998355}" type="slidenum">
              <a:rPr lang="sk-SK" smtClean="0"/>
              <a:pPr/>
              <a:t>‹#›</a:t>
            </a:fld>
            <a:endParaRPr lang="sk-SK"/>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Kliknite sem a upravte štýl predlohy nadpisov.</a:t>
            </a:r>
            <a:endParaRPr lang="sk-SK"/>
          </a:p>
        </p:txBody>
      </p:sp>
      <p:sp>
        <p:nvSpPr>
          <p:cNvPr id="3" name="Zástupný symbol obsahu 2"/>
          <p:cNvSpPr>
            <a:spLocks noGrp="1"/>
          </p:cNvSpPr>
          <p:nvPr>
            <p:ph idx="1"/>
          </p:nvPr>
        </p:nvSpPr>
        <p:spPr/>
        <p:txBody>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3DB445AB-2F78-42D9-A17D-96B73A9BE134}" type="datetimeFigureOut">
              <a:rPr lang="sk-SK" smtClean="0"/>
              <a:pPr/>
              <a:t>17. 12. 2013</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515E5EF-70DB-412E-8FBB-EB4B80998355}" type="slidenum">
              <a:rPr lang="sk-SK" smtClean="0"/>
              <a:pPr/>
              <a:t>‹#›</a:t>
            </a:fld>
            <a:endParaRPr lang="sk-SK"/>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sk-SK" smtClean="0"/>
              <a:t>Kliknite sem a upravte štýl predlohy nadpisov.</a:t>
            </a:r>
            <a:endParaRPr lang="sk-SK"/>
          </a:p>
        </p:txBody>
      </p:sp>
      <p:sp>
        <p:nvSpPr>
          <p:cNvPr id="3" name="Zástupný symbol tex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Kliknite sem a upravte štýly predlohy textu.</a:t>
            </a:r>
          </a:p>
        </p:txBody>
      </p:sp>
      <p:sp>
        <p:nvSpPr>
          <p:cNvPr id="4" name="Zástupný symbol dátumu 3"/>
          <p:cNvSpPr>
            <a:spLocks noGrp="1"/>
          </p:cNvSpPr>
          <p:nvPr>
            <p:ph type="dt" sz="half" idx="10"/>
          </p:nvPr>
        </p:nvSpPr>
        <p:spPr/>
        <p:txBody>
          <a:bodyPr/>
          <a:lstStyle/>
          <a:p>
            <a:fld id="{3DB445AB-2F78-42D9-A17D-96B73A9BE134}" type="datetimeFigureOut">
              <a:rPr lang="sk-SK" smtClean="0"/>
              <a:pPr/>
              <a:t>17. 12. 2013</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515E5EF-70DB-412E-8FBB-EB4B80998355}" type="slidenum">
              <a:rPr lang="sk-SK" smtClean="0"/>
              <a:pPr/>
              <a:t>‹#›</a:t>
            </a:fld>
            <a:endParaRPr lang="sk-SK"/>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Kliknite sem a upravte štýl predlohy nadpisov.</a:t>
            </a:r>
            <a:endParaRPr lang="sk-SK"/>
          </a:p>
        </p:txBody>
      </p:sp>
      <p:sp>
        <p:nvSpPr>
          <p:cNvPr id="3" name="Zástupný symbol obsah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obsah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dátumu 4"/>
          <p:cNvSpPr>
            <a:spLocks noGrp="1"/>
          </p:cNvSpPr>
          <p:nvPr>
            <p:ph type="dt" sz="half" idx="10"/>
          </p:nvPr>
        </p:nvSpPr>
        <p:spPr/>
        <p:txBody>
          <a:bodyPr/>
          <a:lstStyle/>
          <a:p>
            <a:fld id="{3DB445AB-2F78-42D9-A17D-96B73A9BE134}" type="datetimeFigureOut">
              <a:rPr lang="sk-SK" smtClean="0"/>
              <a:pPr/>
              <a:t>17. 12. 2013</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F515E5EF-70DB-412E-8FBB-EB4B80998355}" type="slidenum">
              <a:rPr lang="sk-SK" smtClean="0"/>
              <a:pPr/>
              <a:t>‹#›</a:t>
            </a:fld>
            <a:endParaRPr lang="sk-SK"/>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sk-SK" smtClean="0"/>
              <a:t>Kliknite sem a upravte štýl predlohy nadpisov.</a:t>
            </a:r>
            <a:endParaRPr lang="sk-SK"/>
          </a:p>
        </p:txBody>
      </p:sp>
      <p:sp>
        <p:nvSpPr>
          <p:cNvPr id="3" name="Zástupný symbol tex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Kliknite sem a upravte štýly predlohy textu.</a:t>
            </a:r>
          </a:p>
        </p:txBody>
      </p:sp>
      <p:sp>
        <p:nvSpPr>
          <p:cNvPr id="4" name="Zástupný symbol obsah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tex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Kliknite sem a upravte štýly predlohy textu.</a:t>
            </a:r>
          </a:p>
        </p:txBody>
      </p:sp>
      <p:sp>
        <p:nvSpPr>
          <p:cNvPr id="6" name="Zástupný symbol obsah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7" name="Zástupný symbol dátumu 6"/>
          <p:cNvSpPr>
            <a:spLocks noGrp="1"/>
          </p:cNvSpPr>
          <p:nvPr>
            <p:ph type="dt" sz="half" idx="10"/>
          </p:nvPr>
        </p:nvSpPr>
        <p:spPr/>
        <p:txBody>
          <a:bodyPr/>
          <a:lstStyle/>
          <a:p>
            <a:fld id="{3DB445AB-2F78-42D9-A17D-96B73A9BE134}" type="datetimeFigureOut">
              <a:rPr lang="sk-SK" smtClean="0"/>
              <a:pPr/>
              <a:t>17. 12. 2013</a:t>
            </a:fld>
            <a:endParaRPr lang="sk-SK"/>
          </a:p>
        </p:txBody>
      </p:sp>
      <p:sp>
        <p:nvSpPr>
          <p:cNvPr id="8" name="Zástupný symbol päty 7"/>
          <p:cNvSpPr>
            <a:spLocks noGrp="1"/>
          </p:cNvSpPr>
          <p:nvPr>
            <p:ph type="ftr" sz="quarter" idx="11"/>
          </p:nvPr>
        </p:nvSpPr>
        <p:spPr/>
        <p:txBody>
          <a:bodyPr/>
          <a:lstStyle/>
          <a:p>
            <a:endParaRPr lang="sk-SK"/>
          </a:p>
        </p:txBody>
      </p:sp>
      <p:sp>
        <p:nvSpPr>
          <p:cNvPr id="9" name="Zástupný symbol čísla snímky 8"/>
          <p:cNvSpPr>
            <a:spLocks noGrp="1"/>
          </p:cNvSpPr>
          <p:nvPr>
            <p:ph type="sldNum" sz="quarter" idx="12"/>
          </p:nvPr>
        </p:nvSpPr>
        <p:spPr/>
        <p:txBody>
          <a:bodyPr/>
          <a:lstStyle/>
          <a:p>
            <a:fld id="{F515E5EF-70DB-412E-8FBB-EB4B80998355}" type="slidenum">
              <a:rPr lang="sk-SK" smtClean="0"/>
              <a:pPr/>
              <a:t>‹#›</a:t>
            </a:fld>
            <a:endParaRPr lang="sk-SK"/>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Kliknite sem a upravte štýl predlohy nadpisov.</a:t>
            </a:r>
            <a:endParaRPr lang="sk-SK"/>
          </a:p>
        </p:txBody>
      </p:sp>
      <p:sp>
        <p:nvSpPr>
          <p:cNvPr id="3" name="Zástupný symbol dátumu 2"/>
          <p:cNvSpPr>
            <a:spLocks noGrp="1"/>
          </p:cNvSpPr>
          <p:nvPr>
            <p:ph type="dt" sz="half" idx="10"/>
          </p:nvPr>
        </p:nvSpPr>
        <p:spPr/>
        <p:txBody>
          <a:bodyPr/>
          <a:lstStyle/>
          <a:p>
            <a:fld id="{3DB445AB-2F78-42D9-A17D-96B73A9BE134}" type="datetimeFigureOut">
              <a:rPr lang="sk-SK" smtClean="0"/>
              <a:pPr/>
              <a:t>17. 12. 2013</a:t>
            </a:fld>
            <a:endParaRPr lang="sk-SK"/>
          </a:p>
        </p:txBody>
      </p:sp>
      <p:sp>
        <p:nvSpPr>
          <p:cNvPr id="4" name="Zástupný symbol päty 3"/>
          <p:cNvSpPr>
            <a:spLocks noGrp="1"/>
          </p:cNvSpPr>
          <p:nvPr>
            <p:ph type="ftr" sz="quarter" idx="11"/>
          </p:nvPr>
        </p:nvSpPr>
        <p:spPr/>
        <p:txBody>
          <a:bodyPr/>
          <a:lstStyle/>
          <a:p>
            <a:endParaRPr lang="sk-SK"/>
          </a:p>
        </p:txBody>
      </p:sp>
      <p:sp>
        <p:nvSpPr>
          <p:cNvPr id="5" name="Zástupný symbol čísla snímky 4"/>
          <p:cNvSpPr>
            <a:spLocks noGrp="1"/>
          </p:cNvSpPr>
          <p:nvPr>
            <p:ph type="sldNum" sz="quarter" idx="12"/>
          </p:nvPr>
        </p:nvSpPr>
        <p:spPr/>
        <p:txBody>
          <a:bodyPr/>
          <a:lstStyle/>
          <a:p>
            <a:fld id="{F515E5EF-70DB-412E-8FBB-EB4B80998355}" type="slidenum">
              <a:rPr lang="sk-SK" smtClean="0"/>
              <a:pPr/>
              <a:t>‹#›</a:t>
            </a:fld>
            <a:endParaRPr lang="sk-SK"/>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1"/>
          <p:cNvSpPr>
            <a:spLocks noGrp="1"/>
          </p:cNvSpPr>
          <p:nvPr>
            <p:ph type="dt" sz="half" idx="10"/>
          </p:nvPr>
        </p:nvSpPr>
        <p:spPr/>
        <p:txBody>
          <a:bodyPr/>
          <a:lstStyle/>
          <a:p>
            <a:fld id="{3DB445AB-2F78-42D9-A17D-96B73A9BE134}" type="datetimeFigureOut">
              <a:rPr lang="sk-SK" smtClean="0"/>
              <a:pPr/>
              <a:t>17. 12. 2013</a:t>
            </a:fld>
            <a:endParaRPr lang="sk-SK"/>
          </a:p>
        </p:txBody>
      </p:sp>
      <p:sp>
        <p:nvSpPr>
          <p:cNvPr id="3" name="Zástupný symbol päty 2"/>
          <p:cNvSpPr>
            <a:spLocks noGrp="1"/>
          </p:cNvSpPr>
          <p:nvPr>
            <p:ph type="ftr" sz="quarter" idx="11"/>
          </p:nvPr>
        </p:nvSpPr>
        <p:spPr/>
        <p:txBody>
          <a:bodyPr/>
          <a:lstStyle/>
          <a:p>
            <a:endParaRPr lang="sk-SK"/>
          </a:p>
        </p:txBody>
      </p:sp>
      <p:sp>
        <p:nvSpPr>
          <p:cNvPr id="4" name="Zástupný symbol čísla snímky 3"/>
          <p:cNvSpPr>
            <a:spLocks noGrp="1"/>
          </p:cNvSpPr>
          <p:nvPr>
            <p:ph type="sldNum" sz="quarter" idx="12"/>
          </p:nvPr>
        </p:nvSpPr>
        <p:spPr/>
        <p:txBody>
          <a:bodyPr/>
          <a:lstStyle/>
          <a:p>
            <a:fld id="{F515E5EF-70DB-412E-8FBB-EB4B80998355}" type="slidenum">
              <a:rPr lang="sk-SK" smtClean="0"/>
              <a:pPr/>
              <a:t>‹#›</a:t>
            </a:fld>
            <a:endParaRPr lang="sk-SK"/>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sk-SK" smtClean="0"/>
              <a:t>Kliknite sem a upravte štýl predlohy nadpisov.</a:t>
            </a:r>
            <a:endParaRPr lang="sk-SK"/>
          </a:p>
        </p:txBody>
      </p:sp>
      <p:sp>
        <p:nvSpPr>
          <p:cNvPr id="3" name="Zástupný symbol obsah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tex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Kliknite sem a upravte štýly predlohy textu.</a:t>
            </a:r>
          </a:p>
        </p:txBody>
      </p:sp>
      <p:sp>
        <p:nvSpPr>
          <p:cNvPr id="5" name="Zástupný symbol dátumu 4"/>
          <p:cNvSpPr>
            <a:spLocks noGrp="1"/>
          </p:cNvSpPr>
          <p:nvPr>
            <p:ph type="dt" sz="half" idx="10"/>
          </p:nvPr>
        </p:nvSpPr>
        <p:spPr/>
        <p:txBody>
          <a:bodyPr/>
          <a:lstStyle/>
          <a:p>
            <a:fld id="{3DB445AB-2F78-42D9-A17D-96B73A9BE134}" type="datetimeFigureOut">
              <a:rPr lang="sk-SK" smtClean="0"/>
              <a:pPr/>
              <a:t>17. 12. 2013</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F515E5EF-70DB-412E-8FBB-EB4B80998355}" type="slidenum">
              <a:rPr lang="sk-SK" smtClean="0"/>
              <a:pPr/>
              <a:t>‹#›</a:t>
            </a:fld>
            <a:endParaRPr lang="sk-SK"/>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sk-SK" smtClean="0"/>
              <a:t>Kliknite sem a upravte štýl predlohy nadpisov.</a:t>
            </a:r>
            <a:endParaRPr lang="sk-SK"/>
          </a:p>
        </p:txBody>
      </p:sp>
      <p:sp>
        <p:nvSpPr>
          <p:cNvPr id="3" name="Zástupný symbol obrázka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k-SK"/>
          </a:p>
        </p:txBody>
      </p:sp>
      <p:sp>
        <p:nvSpPr>
          <p:cNvPr id="4" name="Zástupný symbol tex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Kliknite sem a upravte štýly predlohy textu.</a:t>
            </a:r>
          </a:p>
        </p:txBody>
      </p:sp>
      <p:sp>
        <p:nvSpPr>
          <p:cNvPr id="5" name="Zástupný symbol dátumu 4"/>
          <p:cNvSpPr>
            <a:spLocks noGrp="1"/>
          </p:cNvSpPr>
          <p:nvPr>
            <p:ph type="dt" sz="half" idx="10"/>
          </p:nvPr>
        </p:nvSpPr>
        <p:spPr/>
        <p:txBody>
          <a:bodyPr/>
          <a:lstStyle/>
          <a:p>
            <a:fld id="{3DB445AB-2F78-42D9-A17D-96B73A9BE134}" type="datetimeFigureOut">
              <a:rPr lang="sk-SK" smtClean="0"/>
              <a:pPr/>
              <a:t>17. 12. 2013</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F515E5EF-70DB-412E-8FBB-EB4B80998355}" type="slidenum">
              <a:rPr lang="sk-SK" smtClean="0"/>
              <a:pPr/>
              <a:t>‹#›</a:t>
            </a:fld>
            <a:endParaRPr lang="sk-SK"/>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 name="Zástupný symbol nadpi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k-SK" smtClean="0"/>
              <a:t>Kliknite sem a upravte štýl predlohy nadpisov.</a:t>
            </a:r>
            <a:endParaRPr lang="sk-SK"/>
          </a:p>
        </p:txBody>
      </p:sp>
      <p:sp>
        <p:nvSpPr>
          <p:cNvPr id="3" name="Zástupný symbol tex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B445AB-2F78-42D9-A17D-96B73A9BE134}" type="datetimeFigureOut">
              <a:rPr lang="sk-SK" smtClean="0"/>
              <a:pPr/>
              <a:t>17. 12. 2013</a:t>
            </a:fld>
            <a:endParaRPr lang="sk-SK"/>
          </a:p>
        </p:txBody>
      </p:sp>
      <p:sp>
        <p:nvSpPr>
          <p:cNvPr id="5" name="Zástupný symbol päty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Zástupný symbol čísla snímky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15E5EF-70DB-412E-8FBB-EB4B80998355}" type="slidenum">
              <a:rPr lang="sk-SK" smtClean="0"/>
              <a:pPr/>
              <a:t>‹#›</a:t>
            </a:fld>
            <a:endParaRPr lang="sk-SK"/>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Autofit/>
          </a:bodyPr>
          <a:lstStyle/>
          <a:p>
            <a:r>
              <a:rPr lang="sk-SK" sz="9600" dirty="0" smtClean="0">
                <a:latin typeface="Bookman Old Style" pitchFamily="18" charset="0"/>
              </a:rPr>
              <a:t>Turiec</a:t>
            </a:r>
            <a:endParaRPr lang="sk-SK" sz="9600" dirty="0">
              <a:latin typeface="Bookman Old Style"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28596" y="500042"/>
            <a:ext cx="8229600" cy="1143000"/>
          </a:xfrm>
        </p:spPr>
        <p:txBody>
          <a:bodyPr>
            <a:normAutofit fontScale="90000"/>
          </a:bodyPr>
          <a:lstStyle/>
          <a:p>
            <a:r>
              <a:rPr lang="sk-SK" b="1" dirty="0"/>
              <a:t>Zvyky </a:t>
            </a:r>
            <a:r>
              <a:rPr lang="sk-SK" b="1" dirty="0" smtClean="0"/>
              <a:t> v Turci na </a:t>
            </a:r>
            <a:r>
              <a:rPr lang="sk-SK" b="1" dirty="0"/>
              <a:t>Luciu</a:t>
            </a:r>
            <a:br>
              <a:rPr lang="sk-SK" b="1" dirty="0"/>
            </a:br>
            <a:endParaRPr lang="sk-SK" dirty="0"/>
          </a:p>
        </p:txBody>
      </p:sp>
      <p:sp>
        <p:nvSpPr>
          <p:cNvPr id="3" name="Zástupný symbol obsahu 2"/>
          <p:cNvSpPr>
            <a:spLocks noGrp="1"/>
          </p:cNvSpPr>
          <p:nvPr>
            <p:ph idx="1"/>
          </p:nvPr>
        </p:nvSpPr>
        <p:spPr>
          <a:xfrm>
            <a:off x="457200" y="1600200"/>
            <a:ext cx="5543560" cy="4525963"/>
          </a:xfrm>
        </p:spPr>
        <p:txBody>
          <a:bodyPr>
            <a:normAutofit fontScale="77500" lnSpcReduction="20000"/>
          </a:bodyPr>
          <a:lstStyle/>
          <a:p>
            <a:r>
              <a:rPr lang="pl-PL" i="1" dirty="0"/>
              <a:t>"</a:t>
            </a:r>
            <a:r>
              <a:rPr lang="pl-PL" i="1" dirty="0">
                <a:solidFill>
                  <a:srgbClr val="FF0000"/>
                </a:solidFill>
              </a:rPr>
              <a:t>Od Lucie do Vianoc každá noc má svoju moc</a:t>
            </a:r>
            <a:r>
              <a:rPr lang="pl-PL" i="1" dirty="0" smtClean="0">
                <a:solidFill>
                  <a:srgbClr val="FF0000"/>
                </a:solidFill>
              </a:rPr>
              <a:t>.„</a:t>
            </a:r>
          </a:p>
          <a:p>
            <a:r>
              <a:rPr lang="sk-SK" dirty="0" smtClean="0"/>
              <a:t> K Lucii (13. december) sa viažu rôzne tradície. </a:t>
            </a:r>
          </a:p>
          <a:p>
            <a:endParaRPr lang="sk-SK" dirty="0" smtClean="0"/>
          </a:p>
          <a:p>
            <a:r>
              <a:rPr lang="sk-SK" dirty="0" smtClean="0"/>
              <a:t>Lucii už ako kresťanke vnútili pohanského ženícha, ktorého očarili jej krásne oči. Lucia si oči vylúpila a poslala svojmu ženíchovi. </a:t>
            </a:r>
          </a:p>
          <a:p>
            <a:r>
              <a:rPr lang="sk-SK" dirty="0" smtClean="0"/>
              <a:t>Panna Mária ju za to odmenila novými, ešte krajšími očami. Na základe tejto legendy sa znakom stala miska s očami.</a:t>
            </a:r>
          </a:p>
          <a:p>
            <a:endParaRPr lang="sk-SK" dirty="0"/>
          </a:p>
        </p:txBody>
      </p:sp>
      <p:pic>
        <p:nvPicPr>
          <p:cNvPr id="4" name="Picture 3" descr="5fb475160acd367ba80cfd3a1df31839.jpg"/>
          <p:cNvPicPr>
            <a:picLocks noChangeAspect="1"/>
          </p:cNvPicPr>
          <p:nvPr/>
        </p:nvPicPr>
        <p:blipFill>
          <a:blip r:embed="rId2" cstate="print"/>
          <a:stretch>
            <a:fillRect/>
          </a:stretch>
        </p:blipFill>
        <p:spPr>
          <a:xfrm>
            <a:off x="6143636" y="1714488"/>
            <a:ext cx="2657492" cy="398623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obsahu 2"/>
          <p:cNvSpPr>
            <a:spLocks noGrp="1"/>
          </p:cNvSpPr>
          <p:nvPr>
            <p:ph idx="1"/>
          </p:nvPr>
        </p:nvSpPr>
        <p:spPr>
          <a:xfrm>
            <a:off x="500034" y="1160441"/>
            <a:ext cx="8229600" cy="5697559"/>
          </a:xfrm>
        </p:spPr>
        <p:txBody>
          <a:bodyPr>
            <a:normAutofit/>
          </a:bodyPr>
          <a:lstStyle/>
          <a:p>
            <a:r>
              <a:rPr lang="sk-SK" dirty="0" smtClean="0"/>
              <a:t>Medzi najznámejšie  zvyky v Turci patrí</a:t>
            </a:r>
            <a:r>
              <a:rPr lang="sk-SK" b="1" dirty="0" smtClean="0"/>
              <a:t>"vymetanie rohov"</a:t>
            </a:r>
            <a:r>
              <a:rPr lang="sk-SK" dirty="0" smtClean="0"/>
              <a:t>. </a:t>
            </a:r>
          </a:p>
          <a:p>
            <a:r>
              <a:rPr lang="sk-SK" dirty="0" smtClean="0"/>
              <a:t>Mladé dievčatá oblečené v bielych plachtách s pomúčenou tvárou a husím perom v ruke chodievali od domu k domu a vymetali nielen rohy a kúty, ale i samotných domácich. </a:t>
            </a:r>
          </a:p>
          <a:p>
            <a:r>
              <a:rPr lang="sk-SK" dirty="0" smtClean="0"/>
              <a:t>Tento rituál mal odohnať všetko zlo a choroby. </a:t>
            </a:r>
          </a:p>
          <a:p>
            <a:endParaRPr lang="sk-SK"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sk-SK" dirty="0" smtClean="0"/>
              <a:t>V Turci bola rozšírená predstava, že kto sa pozrie cez dieru v doske, uvidí všetky strigy.</a:t>
            </a:r>
          </a:p>
          <a:p>
            <a:r>
              <a:rPr lang="sk-SK" dirty="0" smtClean="0"/>
              <a:t>Najpopulárnejším bol </a:t>
            </a:r>
            <a:r>
              <a:rPr lang="sk-SK" b="1" dirty="0" smtClean="0"/>
              <a:t>"luciový stolček"</a:t>
            </a:r>
            <a:r>
              <a:rPr lang="sk-SK" dirty="0" smtClean="0"/>
              <a:t>. Vyrábal sa na Luciu a každý deň do Vianoc bolo treba na ňom dačo urobiť. Musel byť celý z dreva, bez jedného klinca. </a:t>
            </a:r>
          </a:p>
          <a:p>
            <a:endParaRPr lang="sk-SK"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28596" y="428604"/>
            <a:ext cx="8229600" cy="1143000"/>
          </a:xfrm>
        </p:spPr>
        <p:txBody>
          <a:bodyPr/>
          <a:lstStyle/>
          <a:p>
            <a:r>
              <a:rPr lang="sk-SK" dirty="0" smtClean="0"/>
              <a:t>Zvyky na Vianoce</a:t>
            </a:r>
            <a:endParaRPr lang="sk-SK" dirty="0"/>
          </a:p>
        </p:txBody>
      </p:sp>
      <p:sp>
        <p:nvSpPr>
          <p:cNvPr id="3" name="Zástupný symbol obsahu 2"/>
          <p:cNvSpPr>
            <a:spLocks noGrp="1"/>
          </p:cNvSpPr>
          <p:nvPr>
            <p:ph idx="1"/>
          </p:nvPr>
        </p:nvSpPr>
        <p:spPr/>
        <p:txBody>
          <a:bodyPr>
            <a:normAutofit fontScale="70000" lnSpcReduction="20000"/>
          </a:bodyPr>
          <a:lstStyle/>
          <a:p>
            <a:r>
              <a:rPr lang="sk-SK" dirty="0" smtClean="0"/>
              <a:t/>
            </a:r>
            <a:br>
              <a:rPr lang="sk-SK" dirty="0" smtClean="0"/>
            </a:br>
            <a:r>
              <a:rPr lang="sk-SK" b="1" dirty="0" smtClean="0"/>
              <a:t>Štedrovečerný stôl mal podľa tradície symbolizovať hojnosť.</a:t>
            </a:r>
            <a:r>
              <a:rPr lang="sk-SK" dirty="0" smtClean="0"/>
              <a:t> </a:t>
            </a:r>
          </a:p>
          <a:p>
            <a:r>
              <a:rPr lang="sk-SK" dirty="0" smtClean="0"/>
              <a:t>Pod biely obrus dávali peniaze a nechávali  ich tam počas celých sviatkov. </a:t>
            </a:r>
          </a:p>
          <a:p>
            <a:r>
              <a:rPr lang="sk-SK" dirty="0" smtClean="0"/>
              <a:t>Tie symbolizovali bohatstvo - aby sa v dome nedržala bieda. </a:t>
            </a:r>
            <a:br>
              <a:rPr lang="sk-SK" dirty="0" smtClean="0"/>
            </a:br>
            <a:r>
              <a:rPr lang="sk-SK" dirty="0" smtClean="0"/>
              <a:t>Po spoločnej modlitbe sa večera začína tradične oplátkami s medom a cesnakom.</a:t>
            </a:r>
          </a:p>
          <a:p>
            <a:r>
              <a:rPr lang="sk-SK" dirty="0" smtClean="0"/>
              <a:t> Majú zabezpečiť zdravie na celý nasledujúci rok</a:t>
            </a:r>
          </a:p>
          <a:p>
            <a:r>
              <a:rPr lang="sk-SK" dirty="0" smtClean="0"/>
              <a:t>. V minulosti zvykali  strúčik cesnaku dať aj domácim zvieratám, aby boli zdravé. </a:t>
            </a:r>
            <a:br>
              <a:rPr lang="sk-SK" dirty="0" smtClean="0"/>
            </a:br>
            <a:r>
              <a:rPr lang="sk-SK" dirty="0" smtClean="0"/>
              <a:t/>
            </a:r>
            <a:br>
              <a:rPr lang="sk-SK" dirty="0" smtClean="0"/>
            </a:br>
            <a:r>
              <a:rPr lang="sk-SK" b="1" i="1" dirty="0" smtClean="0"/>
              <a:t> 	V minulosti  liali olovo, hádzali orechové škrupiny do kútov, pod taniere a obrús ,vkladali šupiny z kapra aby boli bohatí. Kvôli súdržnosti rodiny  nohy stola omotávali reťazou. </a:t>
            </a:r>
            <a:endParaRPr lang="sk-SK" b="1" dirty="0" smtClean="0"/>
          </a:p>
          <a:p>
            <a:pPr fontAlgn="base"/>
            <a:endParaRPr lang="sk-SK"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dirty="0" smtClean="0"/>
              <a:t>Štedrovečerné jedlo</a:t>
            </a:r>
            <a:endParaRPr lang="sk-SK" dirty="0"/>
          </a:p>
        </p:txBody>
      </p:sp>
      <p:sp>
        <p:nvSpPr>
          <p:cNvPr id="3" name="Content Placeholder 2"/>
          <p:cNvSpPr>
            <a:spLocks noGrp="1"/>
          </p:cNvSpPr>
          <p:nvPr>
            <p:ph idx="1"/>
          </p:nvPr>
        </p:nvSpPr>
        <p:spPr>
          <a:xfrm>
            <a:off x="457200" y="1600200"/>
            <a:ext cx="7472386" cy="4525963"/>
          </a:xfrm>
        </p:spPr>
        <p:txBody>
          <a:bodyPr/>
          <a:lstStyle/>
          <a:p>
            <a:r>
              <a:rPr lang="sk-SK" dirty="0" smtClean="0"/>
              <a:t>V okolí Martina sa na Štedrovečernom stole vyskytuje pečená hus, alebo kačka so zemiakovým šalátom. Na sviatočnom stole počas večere </a:t>
            </a:r>
            <a:r>
              <a:rPr lang="sk-SK" b="1" dirty="0" smtClean="0"/>
              <a:t>nesmie chýbať naservírovaný chlieb</a:t>
            </a:r>
            <a:r>
              <a:rPr lang="sk-SK" dirty="0" smtClean="0"/>
              <a:t>. Dokonca niektorým rodinám nesmie chýbať na stole naservírovaná bryndza. </a:t>
            </a:r>
            <a:br>
              <a:rPr lang="sk-SK" dirty="0" smtClean="0"/>
            </a:br>
            <a:endParaRPr lang="sk-SK" dirty="0" smtClean="0"/>
          </a:p>
          <a:p>
            <a:endParaRPr lang="sk-SK"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obsahu 2"/>
          <p:cNvSpPr>
            <a:spLocks noGrp="1"/>
          </p:cNvSpPr>
          <p:nvPr>
            <p:ph idx="1"/>
          </p:nvPr>
        </p:nvSpPr>
        <p:spPr>
          <a:xfrm>
            <a:off x="428596" y="1142984"/>
            <a:ext cx="8229600" cy="4525963"/>
          </a:xfrm>
        </p:spPr>
        <p:txBody>
          <a:bodyPr>
            <a:normAutofit/>
          </a:bodyPr>
          <a:lstStyle/>
          <a:p>
            <a:pPr>
              <a:buNone/>
            </a:pPr>
            <a:r>
              <a:rPr lang="sk-SK" b="1" dirty="0" smtClean="0"/>
              <a:t>Dievčatá na Ondreja triasli ploty a predriekali, aby zistili, za koho sa vydajú, na Barboru odlomili konárik čerešne a čakali do Vianoc</a:t>
            </a:r>
            <a:r>
              <a:rPr lang="sk-SK" dirty="0" smtClean="0"/>
              <a:t>, či vykvitne – ak vykvitol, do roka mala byť z dievčiny nevesta. </a:t>
            </a:r>
          </a:p>
          <a:p>
            <a:pPr>
              <a:buNone/>
            </a:pPr>
            <a:r>
              <a:rPr lang="sk-SK" dirty="0" smtClean="0"/>
              <a:t>Slovenskí ľud charakterizuje obrovská fantázia a vynaliezavosť. Na všetko mali nejaký rituál, zaklínaciu formulku, pranostiku. </a:t>
            </a:r>
            <a:endParaRPr lang="sk-SK" dirty="0"/>
          </a:p>
        </p:txBody>
      </p:sp>
      <p:sp>
        <p:nvSpPr>
          <p:cNvPr id="4" name="TextBox 3"/>
          <p:cNvSpPr txBox="1"/>
          <p:nvPr/>
        </p:nvSpPr>
        <p:spPr>
          <a:xfrm>
            <a:off x="1714480" y="428604"/>
            <a:ext cx="4500594" cy="646331"/>
          </a:xfrm>
          <a:prstGeom prst="rect">
            <a:avLst/>
          </a:prstGeom>
          <a:noFill/>
        </p:spPr>
        <p:txBody>
          <a:bodyPr wrap="square" rtlCol="0">
            <a:spAutoFit/>
          </a:bodyPr>
          <a:lstStyle/>
          <a:p>
            <a:r>
              <a:rPr lang="sk-SK" sz="3600" dirty="0" smtClean="0"/>
              <a:t>Zvyk na Ondreja </a:t>
            </a:r>
            <a:endParaRPr lang="sk-SK" sz="3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Lyžovanie </a:t>
            </a:r>
            <a:endParaRPr lang="sk-SK" dirty="0"/>
          </a:p>
        </p:txBody>
      </p:sp>
      <p:sp>
        <p:nvSpPr>
          <p:cNvPr id="3" name="Zástupný symbol obsahu 2"/>
          <p:cNvSpPr>
            <a:spLocks noGrp="1"/>
          </p:cNvSpPr>
          <p:nvPr>
            <p:ph idx="1"/>
          </p:nvPr>
        </p:nvSpPr>
        <p:spPr>
          <a:xfrm>
            <a:off x="214282" y="1357298"/>
            <a:ext cx="5186370" cy="4525963"/>
          </a:xfrm>
        </p:spPr>
        <p:txBody>
          <a:bodyPr/>
          <a:lstStyle/>
          <a:p>
            <a:r>
              <a:rPr lang="sk-SK" i="1" dirty="0" err="1" smtClean="0"/>
              <a:t>Jasenská</a:t>
            </a:r>
            <a:r>
              <a:rPr lang="sk-SK" i="1" dirty="0" smtClean="0"/>
              <a:t> dolina</a:t>
            </a:r>
            <a:r>
              <a:rPr lang="sk-SK" dirty="0" smtClean="0"/>
              <a:t>, Martinské hole, </a:t>
            </a:r>
            <a:r>
              <a:rPr lang="sk-SK" dirty="0" err="1" smtClean="0"/>
              <a:t>Valčianska</a:t>
            </a:r>
            <a:r>
              <a:rPr lang="sk-SK" dirty="0" smtClean="0"/>
              <a:t> dolina</a:t>
            </a:r>
          </a:p>
          <a:p>
            <a:endParaRPr lang="sk-SK" dirty="0"/>
          </a:p>
        </p:txBody>
      </p:sp>
      <p:pic>
        <p:nvPicPr>
          <p:cNvPr id="4" name="Picture 3" descr="VALCIANSKA.jpg"/>
          <p:cNvPicPr>
            <a:picLocks noChangeAspect="1"/>
          </p:cNvPicPr>
          <p:nvPr/>
        </p:nvPicPr>
        <p:blipFill>
          <a:blip r:embed="rId2" cstate="print"/>
          <a:stretch>
            <a:fillRect/>
          </a:stretch>
        </p:blipFill>
        <p:spPr>
          <a:xfrm rot="21134857">
            <a:off x="5429256" y="1142984"/>
            <a:ext cx="3502121" cy="26265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descr="images (1).jpg"/>
          <p:cNvPicPr>
            <a:picLocks noChangeAspect="1"/>
          </p:cNvPicPr>
          <p:nvPr/>
        </p:nvPicPr>
        <p:blipFill>
          <a:blip r:embed="rId3" cstate="print"/>
          <a:stretch>
            <a:fillRect/>
          </a:stretch>
        </p:blipFill>
        <p:spPr>
          <a:xfrm rot="353060">
            <a:off x="642910" y="3429000"/>
            <a:ext cx="3420708" cy="25622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descr="Martin_(_east_view_).jpg"/>
          <p:cNvPicPr>
            <a:picLocks noChangeAspect="1"/>
          </p:cNvPicPr>
          <p:nvPr/>
        </p:nvPicPr>
        <p:blipFill>
          <a:blip r:embed="rId4" cstate="print"/>
          <a:stretch>
            <a:fillRect/>
          </a:stretch>
        </p:blipFill>
        <p:spPr>
          <a:xfrm rot="208544">
            <a:off x="5000628" y="4143380"/>
            <a:ext cx="3500462" cy="25203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Kúpanie</a:t>
            </a:r>
            <a:endParaRPr lang="sk-SK" dirty="0"/>
          </a:p>
        </p:txBody>
      </p:sp>
      <p:sp>
        <p:nvSpPr>
          <p:cNvPr id="3" name="Zástupný symbol obsahu 2"/>
          <p:cNvSpPr>
            <a:spLocks noGrp="1"/>
          </p:cNvSpPr>
          <p:nvPr>
            <p:ph idx="1"/>
          </p:nvPr>
        </p:nvSpPr>
        <p:spPr>
          <a:xfrm>
            <a:off x="428596" y="1428736"/>
            <a:ext cx="8229600" cy="4525963"/>
          </a:xfrm>
        </p:spPr>
        <p:txBody>
          <a:bodyPr/>
          <a:lstStyle/>
          <a:p>
            <a:r>
              <a:rPr lang="sk-SK" dirty="0" smtClean="0"/>
              <a:t>kúpeľné mesto Turčianske Teplice</a:t>
            </a:r>
          </a:p>
          <a:p>
            <a:pPr>
              <a:buNone/>
            </a:pPr>
            <a:endParaRPr lang="sk-SK" dirty="0"/>
          </a:p>
        </p:txBody>
      </p:sp>
      <p:pic>
        <p:nvPicPr>
          <p:cNvPr id="4" name="Picture 3" descr="kupele-trencianske-teplice-02-kupelny-dom-atlantis.jpg"/>
          <p:cNvPicPr>
            <a:picLocks noChangeAspect="1"/>
          </p:cNvPicPr>
          <p:nvPr/>
        </p:nvPicPr>
        <p:blipFill>
          <a:blip r:embed="rId2" cstate="print"/>
          <a:stretch>
            <a:fillRect/>
          </a:stretch>
        </p:blipFill>
        <p:spPr>
          <a:xfrm>
            <a:off x="214282" y="4572008"/>
            <a:ext cx="3714776" cy="19781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descr="kupele-turcianske-teplice-02-aquapark-noc.jpg"/>
          <p:cNvPicPr>
            <a:picLocks noChangeAspect="1"/>
          </p:cNvPicPr>
          <p:nvPr/>
        </p:nvPicPr>
        <p:blipFill>
          <a:blip r:embed="rId3" cstate="print"/>
          <a:stretch>
            <a:fillRect/>
          </a:stretch>
        </p:blipFill>
        <p:spPr>
          <a:xfrm>
            <a:off x="4214810" y="2071678"/>
            <a:ext cx="3107822" cy="20667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descr="kupele-turcianske-teplice-07-velka-fatra-vecer.jpg"/>
          <p:cNvPicPr>
            <a:picLocks noChangeAspect="1"/>
          </p:cNvPicPr>
          <p:nvPr/>
        </p:nvPicPr>
        <p:blipFill>
          <a:blip r:embed="rId4" cstate="print"/>
          <a:stretch>
            <a:fillRect/>
          </a:stretch>
        </p:blipFill>
        <p:spPr>
          <a:xfrm>
            <a:off x="500034" y="2214553"/>
            <a:ext cx="3214710" cy="19449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descr="kupele-turcianske-teplice-hotel-velka-fatra-novy-2.jpg"/>
          <p:cNvPicPr>
            <a:picLocks noChangeAspect="1"/>
          </p:cNvPicPr>
          <p:nvPr/>
        </p:nvPicPr>
        <p:blipFill>
          <a:blip r:embed="rId5" cstate="print"/>
          <a:stretch>
            <a:fillRect/>
          </a:stretch>
        </p:blipFill>
        <p:spPr>
          <a:xfrm>
            <a:off x="5113976" y="4572008"/>
            <a:ext cx="3243087" cy="19002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descr="kupele-turcianske-teplice-hotel-velka-fatra-novy-4.jpg"/>
          <p:cNvPicPr>
            <a:picLocks noChangeAspect="1"/>
          </p:cNvPicPr>
          <p:nvPr/>
        </p:nvPicPr>
        <p:blipFill>
          <a:blip r:embed="rId6" cstate="print"/>
          <a:stretch>
            <a:fillRect/>
          </a:stretch>
        </p:blipFill>
        <p:spPr>
          <a:xfrm>
            <a:off x="6500826" y="142851"/>
            <a:ext cx="2714644" cy="18097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dirty="0" smtClean="0"/>
              <a:t>Kroje</a:t>
            </a:r>
            <a:endParaRPr lang="sk-SK" dirty="0"/>
          </a:p>
        </p:txBody>
      </p:sp>
      <p:pic>
        <p:nvPicPr>
          <p:cNvPr id="4" name="Content Placeholder 3" descr="bystricka2.jpg"/>
          <p:cNvPicPr>
            <a:picLocks noGrp="1" noChangeAspect="1"/>
          </p:cNvPicPr>
          <p:nvPr>
            <p:ph idx="1"/>
          </p:nvPr>
        </p:nvPicPr>
        <p:blipFill>
          <a:blip r:embed="rId2" cstate="print"/>
          <a:stretch>
            <a:fillRect/>
          </a:stretch>
        </p:blipFill>
        <p:spPr>
          <a:xfrm rot="197118">
            <a:off x="0" y="1714488"/>
            <a:ext cx="5072098" cy="35004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descr="i_1218234.jpg"/>
          <p:cNvPicPr>
            <a:picLocks noChangeAspect="1"/>
          </p:cNvPicPr>
          <p:nvPr/>
        </p:nvPicPr>
        <p:blipFill>
          <a:blip r:embed="rId3" cstate="print"/>
          <a:stretch>
            <a:fillRect/>
          </a:stretch>
        </p:blipFill>
        <p:spPr>
          <a:xfrm rot="21418679">
            <a:off x="5500694" y="1357298"/>
            <a:ext cx="3300410" cy="4876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dirty="0" smtClean="0"/>
              <a:t>Tradičné jedlá </a:t>
            </a:r>
            <a:endParaRPr lang="sk-SK" dirty="0"/>
          </a:p>
        </p:txBody>
      </p:sp>
      <p:sp>
        <p:nvSpPr>
          <p:cNvPr id="3" name="Content Placeholder 2"/>
          <p:cNvSpPr>
            <a:spLocks noGrp="1"/>
          </p:cNvSpPr>
          <p:nvPr>
            <p:ph idx="1"/>
          </p:nvPr>
        </p:nvSpPr>
        <p:spPr>
          <a:xfrm>
            <a:off x="457200" y="1600200"/>
            <a:ext cx="8472518" cy="4972072"/>
          </a:xfrm>
        </p:spPr>
        <p:txBody>
          <a:bodyPr>
            <a:normAutofit fontScale="25000" lnSpcReduction="20000"/>
          </a:bodyPr>
          <a:lstStyle/>
          <a:p>
            <a:r>
              <a:rPr lang="sk-SK" dirty="0" smtClean="0"/>
              <a:t>. </a:t>
            </a:r>
            <a:br>
              <a:rPr lang="sk-SK" dirty="0" smtClean="0"/>
            </a:br>
            <a:r>
              <a:rPr lang="sk-SK" sz="11200" dirty="0" smtClean="0"/>
              <a:t/>
            </a:r>
            <a:br>
              <a:rPr lang="sk-SK" sz="11200" dirty="0" smtClean="0"/>
            </a:br>
            <a:r>
              <a:rPr lang="sk-SK" sz="11200" dirty="0" smtClean="0"/>
              <a:t>Kacafrc </a:t>
            </a:r>
            <a:br>
              <a:rPr lang="sk-SK" sz="11200" dirty="0" smtClean="0"/>
            </a:br>
            <a:r>
              <a:rPr lang="sk-SK" sz="11200" dirty="0" smtClean="0"/>
              <a:t/>
            </a:r>
            <a:br>
              <a:rPr lang="sk-SK" sz="11200" dirty="0" smtClean="0"/>
            </a:br>
            <a:r>
              <a:rPr lang="sk-SK" sz="11200" dirty="0" smtClean="0"/>
              <a:t>Kačka údená</a:t>
            </a:r>
            <a:br>
              <a:rPr lang="sk-SK" sz="11200" dirty="0" smtClean="0"/>
            </a:br>
            <a:r>
              <a:rPr lang="sk-SK" sz="11200" dirty="0" smtClean="0"/>
              <a:t/>
            </a:r>
            <a:br>
              <a:rPr lang="sk-SK" sz="11200" dirty="0" smtClean="0"/>
            </a:br>
            <a:r>
              <a:rPr lang="sk-SK" sz="11200" dirty="0" smtClean="0"/>
              <a:t>Mrežovník rebarborový </a:t>
            </a:r>
            <a:br>
              <a:rPr lang="sk-SK" sz="11200" dirty="0" smtClean="0"/>
            </a:br>
            <a:r>
              <a:rPr lang="sk-SK" sz="11200" dirty="0" smtClean="0"/>
              <a:t/>
            </a:r>
            <a:br>
              <a:rPr lang="sk-SK" sz="11200" dirty="0" smtClean="0"/>
            </a:br>
            <a:r>
              <a:rPr lang="sk-SK" sz="11200" dirty="0" smtClean="0"/>
              <a:t>Smetisko </a:t>
            </a:r>
            <a:br>
              <a:rPr lang="sk-SK" sz="11200" dirty="0" smtClean="0"/>
            </a:br>
            <a:r>
              <a:rPr lang="sk-SK" sz="11200" dirty="0" smtClean="0"/>
              <a:t/>
            </a:r>
            <a:br>
              <a:rPr lang="sk-SK" sz="11200" dirty="0" smtClean="0"/>
            </a:br>
            <a:r>
              <a:rPr lang="sk-SK" sz="11200" dirty="0" smtClean="0"/>
              <a:t>Žihľavová polievka</a:t>
            </a:r>
            <a:br>
              <a:rPr lang="sk-SK" sz="11200" dirty="0" smtClean="0"/>
            </a:br>
            <a:r>
              <a:rPr lang="sk-SK" sz="11200" dirty="0" smtClean="0"/>
              <a:t/>
            </a:r>
            <a:br>
              <a:rPr lang="sk-SK" sz="11200" dirty="0" smtClean="0"/>
            </a:br>
            <a:r>
              <a:rPr lang="sk-SK" sz="11200" dirty="0" smtClean="0"/>
              <a:t/>
            </a:r>
            <a:br>
              <a:rPr lang="sk-SK" sz="11200" dirty="0" smtClean="0"/>
            </a:br>
            <a:endParaRPr lang="sk-SK" sz="11200" dirty="0" smtClean="0"/>
          </a:p>
          <a:p>
            <a:endParaRPr lang="sk-SK" sz="11200" dirty="0"/>
          </a:p>
        </p:txBody>
      </p:sp>
      <p:pic>
        <p:nvPicPr>
          <p:cNvPr id="4" name="Picture 3" descr="stredny-postup3790_1370686755.jpg"/>
          <p:cNvPicPr>
            <a:picLocks noChangeAspect="1"/>
          </p:cNvPicPr>
          <p:nvPr/>
        </p:nvPicPr>
        <p:blipFill>
          <a:blip r:embed="rId2" cstate="print"/>
          <a:stretch>
            <a:fillRect/>
          </a:stretch>
        </p:blipFill>
        <p:spPr>
          <a:xfrm rot="21335838">
            <a:off x="6715108" y="928670"/>
            <a:ext cx="2428892" cy="1716417"/>
          </a:xfrm>
          <a:prstGeom prst="rect">
            <a:avLst/>
          </a:prstGeom>
          <a:ln>
            <a:noFill/>
          </a:ln>
          <a:effectLst>
            <a:softEdge rad="112500"/>
          </a:effectLst>
        </p:spPr>
      </p:pic>
      <p:pic>
        <p:nvPicPr>
          <p:cNvPr id="5" name="Picture 4" descr="descarga.jpg"/>
          <p:cNvPicPr>
            <a:picLocks noChangeAspect="1"/>
          </p:cNvPicPr>
          <p:nvPr/>
        </p:nvPicPr>
        <p:blipFill>
          <a:blip r:embed="rId3" cstate="print"/>
          <a:stretch>
            <a:fillRect/>
          </a:stretch>
        </p:blipFill>
        <p:spPr>
          <a:xfrm rot="599380">
            <a:off x="6953408" y="3382613"/>
            <a:ext cx="2071702" cy="15517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Content Placeholder 3" descr="512_polievka_dreamstime_xs_13602397.jpg"/>
          <p:cNvPicPr>
            <a:picLocks noChangeAspect="1"/>
          </p:cNvPicPr>
          <p:nvPr/>
        </p:nvPicPr>
        <p:blipFill>
          <a:blip r:embed="rId4" cstate="print"/>
          <a:stretch>
            <a:fillRect/>
          </a:stretch>
        </p:blipFill>
        <p:spPr>
          <a:xfrm rot="311121">
            <a:off x="4214810" y="1428736"/>
            <a:ext cx="2357454" cy="17680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descr="images.jpg"/>
          <p:cNvPicPr>
            <a:picLocks noChangeAspect="1"/>
          </p:cNvPicPr>
          <p:nvPr/>
        </p:nvPicPr>
        <p:blipFill>
          <a:blip r:embed="rId5" cstate="print"/>
          <a:stretch>
            <a:fillRect/>
          </a:stretch>
        </p:blipFill>
        <p:spPr>
          <a:xfrm rot="857970">
            <a:off x="4572000" y="4786322"/>
            <a:ext cx="1929194" cy="14450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descr="pirohy.jpg"/>
          <p:cNvPicPr>
            <a:picLocks noChangeAspect="1"/>
          </p:cNvPicPr>
          <p:nvPr/>
        </p:nvPicPr>
        <p:blipFill>
          <a:blip r:embed="rId6" cstate="print"/>
          <a:stretch>
            <a:fillRect/>
          </a:stretch>
        </p:blipFill>
        <p:spPr>
          <a:xfrm rot="464193">
            <a:off x="4786314" y="3286124"/>
            <a:ext cx="1822808" cy="12144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obsahu 2"/>
          <p:cNvSpPr>
            <a:spLocks noGrp="1"/>
          </p:cNvSpPr>
          <p:nvPr>
            <p:ph idx="1"/>
          </p:nvPr>
        </p:nvSpPr>
        <p:spPr>
          <a:xfrm>
            <a:off x="571472" y="1571612"/>
            <a:ext cx="8229600" cy="4525963"/>
          </a:xfrm>
        </p:spPr>
        <p:txBody>
          <a:bodyPr/>
          <a:lstStyle/>
          <a:p>
            <a:r>
              <a:rPr lang="sk-SK" b="1" dirty="0"/>
              <a:t>Turiec</a:t>
            </a:r>
            <a:r>
              <a:rPr lang="sk-SK" dirty="0"/>
              <a:t> je jeden zo slovenských regiónov a regiónov cestovného ruchu </a:t>
            </a:r>
            <a:r>
              <a:rPr lang="sk-SK" dirty="0" smtClean="0"/>
              <a:t>celým </a:t>
            </a:r>
            <a:r>
              <a:rPr lang="sk-SK" dirty="0"/>
              <a:t>menom </a:t>
            </a:r>
            <a:r>
              <a:rPr lang="sk-SK" b="1" dirty="0"/>
              <a:t>Turčiansky región cestovného </a:t>
            </a:r>
            <a:r>
              <a:rPr lang="sk-SK" b="1" dirty="0" smtClean="0"/>
              <a:t>ruchu</a:t>
            </a:r>
            <a:r>
              <a:rPr lang="sk-SK" dirty="0" smtClean="0"/>
              <a:t>, </a:t>
            </a:r>
            <a:r>
              <a:rPr lang="sk-SK" dirty="0"/>
              <a:t>ktorý zahŕňa okresy Martin(Dolný Turiec) a Turčianske Teplice (Horný Turiec).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500042"/>
            <a:ext cx="7143800" cy="5429288"/>
          </a:xfrm>
        </p:spPr>
        <p:txBody>
          <a:bodyPr>
            <a:normAutofit fontScale="62500" lnSpcReduction="20000"/>
          </a:bodyPr>
          <a:lstStyle/>
          <a:p>
            <a:pPr>
              <a:buNone/>
            </a:pPr>
            <a:r>
              <a:rPr lang="sk-SK" sz="3700" dirty="0" smtClean="0"/>
              <a:t/>
            </a:r>
            <a:br>
              <a:rPr lang="sk-SK" sz="3700" dirty="0" smtClean="0"/>
            </a:br>
            <a:r>
              <a:rPr lang="sk-SK" sz="3700" dirty="0" smtClean="0"/>
              <a:t/>
            </a:r>
            <a:br>
              <a:rPr lang="sk-SK" sz="3700" dirty="0" smtClean="0"/>
            </a:br>
            <a:r>
              <a:rPr lang="sk-SK" sz="3700" dirty="0" smtClean="0"/>
              <a:t>Po stáročia sýtili gazdiné z turčianskeho vidieka svojich blízkych pokrmami, ktoré pripravovali z poľnohospodárskych plodín z vlastných polí, ovocím a zeleninou zo záhrad; okolité hory poskytli rozmanité lesné plody. </a:t>
            </a:r>
          </a:p>
          <a:p>
            <a:r>
              <a:rPr lang="sk-SK" sz="3700" dirty="0" smtClean="0"/>
              <a:t>Chovali sa ovce, v maštali </a:t>
            </a:r>
            <a:r>
              <a:rPr lang="sk-SK" sz="3700" i="1" dirty="0" smtClean="0"/>
              <a:t>mala</a:t>
            </a:r>
            <a:r>
              <a:rPr lang="sk-SK" sz="3700" dirty="0" smtClean="0"/>
              <a:t> každá gazdiná kravičku, v chlieviku prasiatko. </a:t>
            </a:r>
          </a:p>
          <a:p>
            <a:r>
              <a:rPr lang="sk-SK" sz="3700" dirty="0" smtClean="0"/>
              <a:t>Po dvoroch pobehovali sliepky, husi, kačky, chovali sa zajace. Kto ich nemal, chytal zajace v poli. </a:t>
            </a:r>
          </a:p>
          <a:p>
            <a:r>
              <a:rPr lang="sk-SK" sz="3700" dirty="0" smtClean="0"/>
              <a:t>Na jeseň sa naplnili stodoly, sypárne, komory, do súdkov solili bohatí gazdovia hovädzinu a baraninu, chudobní aspoň kozľacinu. </a:t>
            </a:r>
          </a:p>
          <a:p>
            <a:r>
              <a:rPr lang="sk-SK" sz="3700" dirty="0" smtClean="0"/>
              <a:t>Varil sa hustý slivkový lekvár, sušilo ovocie, do plátenných vrecúšok sa sypal mak, odkladali orechy. Bolo z čoho variť a piecť. </a:t>
            </a:r>
          </a:p>
          <a:p>
            <a:endParaRPr lang="sk-SK" sz="3700"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2984"/>
            <a:ext cx="8229600" cy="4983179"/>
          </a:xfrm>
        </p:spPr>
        <p:txBody>
          <a:bodyPr>
            <a:normAutofit fontScale="92500" lnSpcReduction="20000"/>
          </a:bodyPr>
          <a:lstStyle/>
          <a:p>
            <a:r>
              <a:rPr lang="sk-SK" dirty="0" smtClean="0"/>
              <a:t>V piatky sa v katolíckych rodinách postili. Osobitá úcta a vážnosť prináležala chlebu. </a:t>
            </a:r>
          </a:p>
          <a:p>
            <a:r>
              <a:rPr lang="sk-SK" dirty="0" smtClean="0"/>
              <a:t>Pre ľudí bol božím darom, ktorý sa podomácky piekol raz do týždňa, zvyčajne v sobotu. </a:t>
            </a:r>
          </a:p>
          <a:p>
            <a:r>
              <a:rPr lang="sk-SK" dirty="0" smtClean="0"/>
              <a:t>Preto matky naučili svoje dcéry v prvom rade upiecť dobrý chlieb. </a:t>
            </a:r>
          </a:p>
          <a:p>
            <a:r>
              <a:rPr lang="sk-SK" dirty="0" smtClean="0"/>
              <a:t>Veď na stole, v pamäti, modlitbách i v myšlienkach ľudí mal chlebík čestné miesto po celé generácie. </a:t>
            </a:r>
            <a:br>
              <a:rPr lang="sk-SK" dirty="0" smtClean="0"/>
            </a:br>
            <a:r>
              <a:rPr lang="sk-SK" dirty="0" smtClean="0"/>
              <a:t/>
            </a:r>
            <a:br>
              <a:rPr lang="sk-SK" dirty="0" smtClean="0"/>
            </a:br>
            <a:r>
              <a:rPr lang="sk-SK" dirty="0" smtClean="0"/>
              <a:t/>
            </a:r>
            <a:br>
              <a:rPr lang="sk-SK" dirty="0" smtClean="0"/>
            </a:br>
            <a:endParaRPr lang="sk-SK" dirty="0" smtClean="0"/>
          </a:p>
          <a:p>
            <a:endParaRPr lang="sk-SK"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1214422"/>
            <a:ext cx="8229600" cy="1143000"/>
          </a:xfrm>
        </p:spPr>
        <p:txBody>
          <a:bodyPr>
            <a:normAutofit fontScale="90000"/>
          </a:bodyPr>
          <a:lstStyle/>
          <a:p>
            <a:r>
              <a:rPr lang="sk-SK" dirty="0" smtClean="0"/>
              <a:t>Ďakujem za pozornosť</a:t>
            </a:r>
            <a:br>
              <a:rPr lang="sk-SK" dirty="0" smtClean="0"/>
            </a:br>
            <a:r>
              <a:rPr lang="sk-SK" dirty="0" smtClean="0"/>
              <a:t>Antalcová Kristína </a:t>
            </a:r>
            <a:endParaRPr lang="sk-SK" dirty="0"/>
          </a:p>
        </p:txBody>
      </p:sp>
      <p:sp>
        <p:nvSpPr>
          <p:cNvPr id="3" name="Content Placeholder 2"/>
          <p:cNvSpPr>
            <a:spLocks noGrp="1"/>
          </p:cNvSpPr>
          <p:nvPr>
            <p:ph idx="1"/>
          </p:nvPr>
        </p:nvSpPr>
        <p:spPr/>
        <p:txBody>
          <a:bodyPr>
            <a:normAutofit/>
          </a:bodyPr>
          <a:lstStyle/>
          <a:p>
            <a:r>
              <a:rPr lang="sk-SK" dirty="0" smtClean="0"/>
              <a:t/>
            </a:r>
            <a:br>
              <a:rPr lang="sk-SK" dirty="0" smtClean="0"/>
            </a:br>
            <a:endParaRPr lang="sk-SK"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71472" y="714356"/>
            <a:ext cx="8229600" cy="1143000"/>
          </a:xfrm>
        </p:spPr>
        <p:txBody>
          <a:bodyPr>
            <a:normAutofit fontScale="90000"/>
          </a:bodyPr>
          <a:lstStyle/>
          <a:p>
            <a:r>
              <a:rPr lang="sk-SK" dirty="0" smtClean="0"/>
              <a:t>Okresy, mestá a obce v súčasnosti</a:t>
            </a:r>
            <a:br>
              <a:rPr lang="sk-SK" dirty="0" smtClean="0"/>
            </a:br>
            <a:endParaRPr lang="sk-SK" dirty="0"/>
          </a:p>
        </p:txBody>
      </p:sp>
      <p:sp>
        <p:nvSpPr>
          <p:cNvPr id="3" name="Zástupný symbol obsahu 2"/>
          <p:cNvSpPr>
            <a:spLocks noGrp="1"/>
          </p:cNvSpPr>
          <p:nvPr>
            <p:ph idx="1"/>
          </p:nvPr>
        </p:nvSpPr>
        <p:spPr>
          <a:xfrm>
            <a:off x="428596" y="1857364"/>
            <a:ext cx="8229600" cy="4525963"/>
          </a:xfrm>
        </p:spPr>
        <p:txBody>
          <a:bodyPr>
            <a:normAutofit fontScale="70000" lnSpcReduction="20000"/>
          </a:bodyPr>
          <a:lstStyle/>
          <a:p>
            <a:r>
              <a:rPr lang="sk-SK" b="1" dirty="0" smtClean="0"/>
              <a:t>Okres Martin</a:t>
            </a:r>
          </a:p>
          <a:p>
            <a:r>
              <a:rPr lang="sk-SK" dirty="0" smtClean="0"/>
              <a:t>Mestá: Martin, Vrútky</a:t>
            </a:r>
          </a:p>
          <a:p>
            <a:r>
              <a:rPr lang="sk-SK" dirty="0" smtClean="0"/>
              <a:t>Obce: </a:t>
            </a:r>
          </a:p>
          <a:p>
            <a:r>
              <a:rPr lang="sk-SK" dirty="0" smtClean="0"/>
              <a:t>Belá-Dulice ,  Benice, Blatnica, </a:t>
            </a:r>
            <a:r>
              <a:rPr lang="sk-SK" i="1" dirty="0" smtClean="0"/>
              <a:t>Bystrička</a:t>
            </a:r>
            <a:r>
              <a:rPr lang="sk-SK" dirty="0" smtClean="0"/>
              <a:t>, Ďanová, Diaková, Dolný Kalník, Dražkovce, Folkušová, Horný Kalník, Karlová, Kláštor pod Znievom ,Košťany nad Turcom, Krpeľany, Laskár, Ležiachov, Lipovec, Necpaly, Nolčovo, Podhradie, Príbovce, Rakovo, Ratkovo, Sklabiňa, Sklabinský  Podzámok, Slovany, Socovce, Sučany, Šútovo, Trebostovo, Trnovo, Turany, Turčianska Štiavnička, Turčianske Jaseno, Turčianske Kľačany, Turčiansky Ďur, Turčiansky Peter, Valča, Vrícko, Záborie, Žabokreky.</a:t>
            </a:r>
          </a:p>
          <a:p>
            <a:endParaRPr lang="sk-SK"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obsahu 2"/>
          <p:cNvSpPr>
            <a:spLocks noGrp="1"/>
          </p:cNvSpPr>
          <p:nvPr>
            <p:ph idx="1"/>
          </p:nvPr>
        </p:nvSpPr>
        <p:spPr/>
        <p:txBody>
          <a:bodyPr>
            <a:normAutofit/>
          </a:bodyPr>
          <a:lstStyle/>
          <a:p>
            <a:r>
              <a:rPr lang="sk-SK" b="1" dirty="0" smtClean="0"/>
              <a:t>Okres Turčianske Teplice</a:t>
            </a:r>
          </a:p>
          <a:p>
            <a:r>
              <a:rPr lang="sk-SK" dirty="0" smtClean="0"/>
              <a:t>Mestá: Turčianske Teplice</a:t>
            </a:r>
          </a:p>
          <a:p>
            <a:r>
              <a:rPr lang="sk-SK" dirty="0" smtClean="0"/>
              <a:t>Obce: </a:t>
            </a:r>
            <a:r>
              <a:rPr lang="sk-SK" sz="2800" dirty="0" smtClean="0"/>
              <a:t>Abramová, Blažovce, Bodorová, Borcová, Brieštie, Budiš, Čremošné, Dubové, Háj, Horná Štubňa, Ivančiná, Jasenovo, Jazernica, Kaľamenová ,Liešno, Malý Čepčín, Moškovec, Mošovce, Ondrašová, Rakša, Rudno, Sklené, Slovenské Pravno, Turček, Veľký Čepčín</a:t>
            </a:r>
          </a:p>
          <a:p>
            <a:endParaRPr lang="sk-SK"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Národné parky</a:t>
            </a:r>
            <a:endParaRPr lang="sk-SK" dirty="0"/>
          </a:p>
        </p:txBody>
      </p:sp>
      <p:sp>
        <p:nvSpPr>
          <p:cNvPr id="3" name="Zástupný symbol obsahu 2"/>
          <p:cNvSpPr>
            <a:spLocks noGrp="1"/>
          </p:cNvSpPr>
          <p:nvPr>
            <p:ph idx="1"/>
          </p:nvPr>
        </p:nvSpPr>
        <p:spPr>
          <a:xfrm>
            <a:off x="457200" y="1600200"/>
            <a:ext cx="5186370" cy="4525963"/>
          </a:xfrm>
        </p:spPr>
        <p:txBody>
          <a:bodyPr>
            <a:normAutofit/>
          </a:bodyPr>
          <a:lstStyle/>
          <a:p>
            <a:r>
              <a:rPr lang="sk-SK" dirty="0" smtClean="0"/>
              <a:t>Národný park Malá Fatra</a:t>
            </a:r>
          </a:p>
          <a:p>
            <a:pPr lvl="1"/>
            <a:r>
              <a:rPr lang="sk-SK" dirty="0" smtClean="0"/>
              <a:t>Šútovský vodopád </a:t>
            </a:r>
          </a:p>
          <a:p>
            <a:r>
              <a:rPr lang="sk-SK" dirty="0" smtClean="0"/>
              <a:t>Národný park Veľká Fatra</a:t>
            </a:r>
          </a:p>
          <a:p>
            <a:pPr lvl="1"/>
            <a:r>
              <a:rPr lang="sk-SK" dirty="0" smtClean="0"/>
              <a:t>vzácne archeologické nálezisko Jaskyňa Mažarná </a:t>
            </a:r>
          </a:p>
          <a:p>
            <a:r>
              <a:rPr lang="sk-SK" dirty="0" smtClean="0"/>
              <a:t>Doliny: Blatnická, </a:t>
            </a:r>
            <a:r>
              <a:rPr lang="sk-SK" dirty="0" err="1" smtClean="0"/>
              <a:t>Gaderská</a:t>
            </a:r>
            <a:r>
              <a:rPr lang="sk-SK" dirty="0" smtClean="0"/>
              <a:t>, </a:t>
            </a:r>
            <a:r>
              <a:rPr lang="sk-SK" dirty="0" err="1" smtClean="0"/>
              <a:t>Necpalská</a:t>
            </a:r>
            <a:r>
              <a:rPr lang="sk-SK" dirty="0" smtClean="0"/>
              <a:t> a </a:t>
            </a:r>
            <a:r>
              <a:rPr lang="sk-SK" dirty="0" err="1" smtClean="0"/>
              <a:t>Jasenská</a:t>
            </a:r>
            <a:endParaRPr lang="sk-SK" dirty="0" smtClean="0"/>
          </a:p>
          <a:p>
            <a:endParaRPr lang="sk-SK" dirty="0"/>
          </a:p>
        </p:txBody>
      </p:sp>
      <p:pic>
        <p:nvPicPr>
          <p:cNvPr id="4" name="Picture 3" descr="tSI_326166_m.jpg"/>
          <p:cNvPicPr>
            <a:picLocks noChangeAspect="1"/>
          </p:cNvPicPr>
          <p:nvPr/>
        </p:nvPicPr>
        <p:blipFill>
          <a:blip r:embed="rId2" cstate="print"/>
          <a:stretch>
            <a:fillRect/>
          </a:stretch>
        </p:blipFill>
        <p:spPr>
          <a:xfrm rot="20826736">
            <a:off x="5715008" y="4857760"/>
            <a:ext cx="2302688" cy="17270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descr="sturovsky-vodopad_tasrap.jpg"/>
          <p:cNvPicPr>
            <a:picLocks noChangeAspect="1"/>
          </p:cNvPicPr>
          <p:nvPr/>
        </p:nvPicPr>
        <p:blipFill>
          <a:blip r:embed="rId3" cstate="print"/>
          <a:stretch>
            <a:fillRect/>
          </a:stretch>
        </p:blipFill>
        <p:spPr>
          <a:xfrm rot="427316">
            <a:off x="6786578" y="428604"/>
            <a:ext cx="1584249" cy="23026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descr="8e4fe009684c163c00df4dd95c07cbd5.jpg"/>
          <p:cNvPicPr>
            <a:picLocks noChangeAspect="1"/>
          </p:cNvPicPr>
          <p:nvPr/>
        </p:nvPicPr>
        <p:blipFill>
          <a:blip r:embed="rId4" cstate="print"/>
          <a:stretch>
            <a:fillRect/>
          </a:stretch>
        </p:blipFill>
        <p:spPr>
          <a:xfrm rot="21205427">
            <a:off x="5460592" y="2713750"/>
            <a:ext cx="2591576" cy="19436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1.jpg"/>
          <p:cNvPicPr>
            <a:picLocks noGrp="1" noChangeAspect="1"/>
          </p:cNvPicPr>
          <p:nvPr>
            <p:ph idx="1"/>
          </p:nvPr>
        </p:nvPicPr>
        <p:blipFill>
          <a:blip r:embed="rId2" cstate="print"/>
          <a:stretch>
            <a:fillRect/>
          </a:stretch>
        </p:blipFill>
        <p:spPr>
          <a:xfrm>
            <a:off x="428596" y="2357430"/>
            <a:ext cx="3357586" cy="17878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descr="gaderska.jpg"/>
          <p:cNvPicPr>
            <a:picLocks noChangeAspect="1"/>
          </p:cNvPicPr>
          <p:nvPr/>
        </p:nvPicPr>
        <p:blipFill>
          <a:blip r:embed="rId3" cstate="print"/>
          <a:stretch>
            <a:fillRect/>
          </a:stretch>
        </p:blipFill>
        <p:spPr>
          <a:xfrm>
            <a:off x="5857884" y="2357430"/>
            <a:ext cx="2786082" cy="19307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descr="4 Blatnicka dolina 13.jpg"/>
          <p:cNvPicPr>
            <a:picLocks noChangeAspect="1"/>
          </p:cNvPicPr>
          <p:nvPr/>
        </p:nvPicPr>
        <p:blipFill>
          <a:blip r:embed="rId4" cstate="print"/>
          <a:stretch>
            <a:fillRect/>
          </a:stretch>
        </p:blipFill>
        <p:spPr>
          <a:xfrm>
            <a:off x="3286116" y="0"/>
            <a:ext cx="3071834" cy="23038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descr="9fb49be811298e83823ce9db420e8de25290dc56_large.jpg"/>
          <p:cNvPicPr>
            <a:picLocks noChangeAspect="1"/>
          </p:cNvPicPr>
          <p:nvPr/>
        </p:nvPicPr>
        <p:blipFill>
          <a:blip r:embed="rId5" cstate="print"/>
          <a:stretch>
            <a:fillRect/>
          </a:stretch>
        </p:blipFill>
        <p:spPr>
          <a:xfrm>
            <a:off x="285720" y="4500570"/>
            <a:ext cx="3761365" cy="20118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descr="jasenska.jpg"/>
          <p:cNvPicPr>
            <a:picLocks noChangeAspect="1"/>
          </p:cNvPicPr>
          <p:nvPr/>
        </p:nvPicPr>
        <p:blipFill>
          <a:blip r:embed="rId6" cstate="print"/>
          <a:stretch>
            <a:fillRect/>
          </a:stretch>
        </p:blipFill>
        <p:spPr>
          <a:xfrm>
            <a:off x="5643570" y="4643446"/>
            <a:ext cx="3189938" cy="20174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Hrady a Pamiatky</a:t>
            </a:r>
            <a:endParaRPr lang="sk-SK" dirty="0"/>
          </a:p>
        </p:txBody>
      </p:sp>
      <p:sp>
        <p:nvSpPr>
          <p:cNvPr id="3" name="Zástupný symbol obsahu 2"/>
          <p:cNvSpPr>
            <a:spLocks noGrp="1"/>
          </p:cNvSpPr>
          <p:nvPr>
            <p:ph idx="1"/>
          </p:nvPr>
        </p:nvSpPr>
        <p:spPr>
          <a:xfrm>
            <a:off x="457200" y="1600200"/>
            <a:ext cx="4900618" cy="4525963"/>
          </a:xfrm>
        </p:spPr>
        <p:txBody>
          <a:bodyPr>
            <a:normAutofit fontScale="92500" lnSpcReduction="10000"/>
          </a:bodyPr>
          <a:lstStyle/>
          <a:p>
            <a:r>
              <a:rPr lang="sk-SK" dirty="0" smtClean="0"/>
              <a:t>Blatnický hrad</a:t>
            </a:r>
          </a:p>
          <a:p>
            <a:r>
              <a:rPr lang="sk-SK" dirty="0" smtClean="0"/>
              <a:t>Sklabinský hrad (r. 1944 v ruinách - vypálený Nemcami)</a:t>
            </a:r>
          </a:p>
          <a:p>
            <a:r>
              <a:rPr lang="sk-SK" dirty="0" err="1" smtClean="0"/>
              <a:t>Znievsky</a:t>
            </a:r>
            <a:r>
              <a:rPr lang="sk-SK" dirty="0" smtClean="0"/>
              <a:t> hrad</a:t>
            </a:r>
          </a:p>
          <a:p>
            <a:r>
              <a:rPr lang="sk-SK" dirty="0" smtClean="0"/>
              <a:t>anglický park a kaštieľ v Turčianskej Štiavničke</a:t>
            </a:r>
          </a:p>
          <a:p>
            <a:r>
              <a:rPr lang="sk-SK" dirty="0" smtClean="0"/>
              <a:t>kaštieľ s anglickým parkom v Mošovciach</a:t>
            </a:r>
          </a:p>
          <a:p>
            <a:endParaRPr lang="sk-SK"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klabinsky-hrad-1.jpg"/>
          <p:cNvPicPr>
            <a:picLocks noGrp="1" noChangeAspect="1"/>
          </p:cNvPicPr>
          <p:nvPr>
            <p:ph idx="1"/>
          </p:nvPr>
        </p:nvPicPr>
        <p:blipFill>
          <a:blip r:embed="rId2" cstate="print"/>
          <a:stretch>
            <a:fillRect/>
          </a:stretch>
        </p:blipFill>
        <p:spPr>
          <a:xfrm>
            <a:off x="4572000" y="785794"/>
            <a:ext cx="4104203" cy="21506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descr="270px-Znievsky_hrad.jpg"/>
          <p:cNvPicPr>
            <a:picLocks noChangeAspect="1"/>
          </p:cNvPicPr>
          <p:nvPr/>
        </p:nvPicPr>
        <p:blipFill>
          <a:blip r:embed="rId3" cstate="print"/>
          <a:stretch>
            <a:fillRect/>
          </a:stretch>
        </p:blipFill>
        <p:spPr>
          <a:xfrm>
            <a:off x="571472" y="3643314"/>
            <a:ext cx="3524016" cy="26495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descr="images.jpg"/>
          <p:cNvPicPr>
            <a:picLocks noChangeAspect="1"/>
          </p:cNvPicPr>
          <p:nvPr/>
        </p:nvPicPr>
        <p:blipFill>
          <a:blip r:embed="rId4" cstate="print"/>
          <a:stretch>
            <a:fillRect/>
          </a:stretch>
        </p:blipFill>
        <p:spPr>
          <a:xfrm>
            <a:off x="642910" y="642918"/>
            <a:ext cx="3005861" cy="20002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descr="w_attraction_501_1_Kastiel_v_Turcianskej_Stiavnicke-02.jpg"/>
          <p:cNvPicPr>
            <a:picLocks noChangeAspect="1"/>
          </p:cNvPicPr>
          <p:nvPr/>
        </p:nvPicPr>
        <p:blipFill>
          <a:blip r:embed="rId5" cstate="print"/>
          <a:stretch>
            <a:fillRect/>
          </a:stretch>
        </p:blipFill>
        <p:spPr>
          <a:xfrm>
            <a:off x="4929190" y="3857628"/>
            <a:ext cx="3312380" cy="24842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Zvyky, Tradície</a:t>
            </a:r>
            <a:endParaRPr lang="sk-SK" dirty="0"/>
          </a:p>
        </p:txBody>
      </p:sp>
      <p:sp>
        <p:nvSpPr>
          <p:cNvPr id="3" name="Zástupný symbol obsahu 2"/>
          <p:cNvSpPr>
            <a:spLocks noGrp="1"/>
          </p:cNvSpPr>
          <p:nvPr>
            <p:ph idx="1"/>
          </p:nvPr>
        </p:nvSpPr>
        <p:spPr>
          <a:xfrm>
            <a:off x="457200" y="1600200"/>
            <a:ext cx="4686304" cy="4525963"/>
          </a:xfrm>
        </p:spPr>
        <p:txBody>
          <a:bodyPr>
            <a:normAutofit fontScale="85000" lnSpcReduction="20000"/>
          </a:bodyPr>
          <a:lstStyle/>
          <a:p>
            <a:r>
              <a:rPr lang="sk-SK" dirty="0"/>
              <a:t>Ľudia mali tradície a obyčaje v krvi a ich dodržiavanie odovzdávali z generácie na generáciu. </a:t>
            </a:r>
            <a:endParaRPr lang="sk-SK" dirty="0" smtClean="0"/>
          </a:p>
          <a:p>
            <a:r>
              <a:rPr lang="sk-SK" dirty="0" smtClean="0"/>
              <a:t>Páračky </a:t>
            </a:r>
            <a:r>
              <a:rPr lang="sk-SK" dirty="0"/>
              <a:t>peria, priadky, predvianočné obdobie, Vianoce, Nový rok, Traja králi, fašiangy, pôst, veľkonočné obdobie, jánske ohne, žatva, </a:t>
            </a:r>
            <a:r>
              <a:rPr lang="sk-SK" dirty="0" smtClean="0"/>
              <a:t>Všech svätých </a:t>
            </a:r>
            <a:r>
              <a:rPr lang="sk-SK" dirty="0"/>
              <a:t>a ďalšie obdobia. </a:t>
            </a:r>
            <a:r>
              <a:rPr lang="sk-SK" dirty="0" smtClean="0"/>
              <a:t/>
            </a:r>
            <a:br>
              <a:rPr lang="sk-SK" dirty="0" smtClean="0"/>
            </a:br>
            <a:endParaRPr lang="sk-SK" dirty="0"/>
          </a:p>
        </p:txBody>
      </p:sp>
      <p:sp>
        <p:nvSpPr>
          <p:cNvPr id="14338" name="AutoShape 2" descr="data:image/jpeg;base64,/9j/4AAQSkZJRgABAQAAAQABAAD/2wCEAAkGBhQSERUUEhQVFRUVGBcYFxgXFxcWFxgWFxkVFxYYFxUXHSYeFxokHhUVHy8gJCcpLCwsGh4xNTAqNSYrLCkBCQoKDgwOFA8PFCkYFBgpKSkpKSkpKSkpNSkpKSkpKSk1KSkpKTUpLCkpKSkpKSkpKSkpKSkpKSkpKSkpKSkpKf/AABEIAMEBBQMBIgACEQEDEQH/xAAcAAABBQEBAQAAAAAAAAAAAAAFAgMEBgcAAQj/xABHEAACAQIEAwUFBQUFBwMFAAABAhEAAwQSITEFQVEGImFxgRMykaGxB0LB0fAUI1JicjNzkqKyFVOCwtLh8RY0wyQ1Q0ST/8QAFwEBAQEBAAAAAAAAAAAAAAAAAAECA//EABoRAQEBAQEBAQAAAAAAAAAAAAABETECIRL/2gAMAwEAAhEDEQA/AEcM7KMGXQFTzHLrIq/WMOFUADQCovDrUAUSArMga9mKQ9SFXWuuKelXBBZvCvC/hT5HhXkCmCL7QdKUHFO+zXxpJtDrTBystP2svWo+UdRSsvSmCaqjlS1sCmcLuamqKYIVxBJ0rxUpd49414prOBJWmLy6j9dKfc0Nx/GLNt0S5cVXcwqk6knbbafGmCQqj6fQUtQJpFs04o1pgkotOBaRbpwUHezrhailTSqsCMtdkpwCvQKuBrJXot05lpQFMDXsq99jTwFe5aYGhZpQtU8BSgtUNrbpwW6WopUVMDJSupwivagrmEGlS1NRbQp4PVgetb07cqMj14+Jqh0mmrY1pk44c9KcsvJHlQPlabZB0pykMtAzdsiNqeWwMp8vwpLLpT6e76fhQMYb3yKJKtQMPb/efGiaigF4od80gGnccO+fT6UyBWQljVF7dXrlvEYd7eWZgSokknLBY6xDbeM1emFVztRwR77WCg9y4C2uyypJ/wAvzqAvhDof11qSp1qHh2iRz3+Jb8jUkGgmJTgNNWzToNAqlikCnFrUHoFexShXhqjq9FJpa0ClFKppr4G9NnHDkCaCUBSgKj4fE5idIqQGoHFr00mvQ1Ak17SSRXVkV62adppFp6KsHk0zep01Hv8AQD8hVEZtacwzlDJ259KYxOIS2Mz6dOrHoBUHCYtrtwTtyUa/+TQWy0wZZExXG3UlbUCBXoWgiG3T1pNPSo1/jNhTBcD4x8anYK8rrKMGHgZoGbFrv0QyUxbXvjyqZloBHEF7/oKjEVO4kve9KhkVkMlqbdulCOJ9rsPZQXC5K5isAHcaGQdaG2PtIwLEj2pWObKwB8QddKgiWuJv/tW4k91reWP6AHB/zv8AGrfYeQKrX+yc2NXFIVNs2twZliFUR1BAmasOHMRQELZp4GmENdexIRSzaAb0EkGnloLZ46twdwMD0dSjf4W1pL4gncmtaD4avC1CuF4jvFeon4VNvXopofmh/GO0VrChTczFnJCKgzMxAk+AA6kgaipNu7NBO02S3F+5MIjqIXNDMVgwNdgaaFYftPbuEAk22bQK8D4GSpPrU9rvP9TWQ8d44rZQJ1UNJIAIOoPePOi3Y7twFixiW0//ABufHZHPLwPoeVZGm4R9f160RtnWgti7rRK1e1FUECaaa5Sc9dM1dHqtXUma9rIFqtLy17TeZumlbDd69rA1P0oZjeKhJVTncbidAf5yPd8t/CgHGu0a+0ZReKIZkqmbNHKQwIG/QVVk7Uiy2XU2yY55l6mDPwk+FZ0WXGXjBLnMx3Ow8gOQp/s7i4uCNSPnFAMbxIMAQQZ2I2261ZOwGBOl0yZLKOvjpHXxoL6rSAdpoH2q4wbKQNMwo7M8j+utUft/cm6qNtkkeB1n8PlWqKji+IF+dJ4Hxy9Yvo6NswkHZlO4IobxDG5dP1pSuFfvXtqPedgoHOSR8PWsjfLTd4eX4VOioFkar6USitAXxEd4eVQlNE+IJqKHuvTes0ZV2+4HdvPugVZyDmNddhVDx/Z24ktoR0G4ArWu31xlxCKogRrtBB12iZ9RVDbFG5c/lzEDbXlrofqKguf2du3+z7WbkXA/pDmPxqy+2g0H7P4RrGFt23PeUfCSSF9AYp65e7wjrQHLd8UnH4xbaG4+qp3jAnQeFQ0enbwJtsBuVYDzIMUFK452lzYgm1MoQJkRz/IzVg4NxkX7ebZhow6N+XSs5sWCmcCSddSI57H/AL15wXjrYe6WglTo4HT+KOooNZwd6HHqPjRR9aq3DceLltHQ7iQfWaN8I4p7e0tzKVOoZTurqYYeInY8xFARw4gVA7T2s2FuSpcAZso5ga1Mw51NPnWqMN46wGJNwIAjW7ZSJAgIoETvtQLGtJObn9K0ftn2SeV9igZVBhRGYLM7HWAT16VUF7C46+xHsvZqNCXYLMaTAk/KoLt2S7Ri5YsywNxFyuNyYJXXxIAM1bMFxLPdyrqAJJA0Hh9KofBexhwaMb14AECXAARDMaltSNtZHPSrJ2b49YB1vWmZjAymJjT3W7w+njQXRXpYNMW7oIERHhToNA5XUma8oI6LO1La3S7VuBTuWtij2+wgMm42UawEiYPUsD8I9aC8c+zVSpNlyW17r5YPhKhcvnrWl3Nj4TUV7Qg+H6NTBROxXZG37D2eLw7oyuxDFiJHd07p2kH569b1hMBbtgLbAVeSjl5c99aQ8DUnSoeIxxMC2Qesjl4UBcPBhiFETOYTMzqOn/is07b9q7drF3UC5vaC3mfoBbKgR6z8OtRu299heHs2ylgGIGhLhmA73hGgJ05AVWVuZsQtzGKTbvymb3SrLoG0Hh9elS0Rr+KDa7yat32adnTfxCXIIS0wdieZB7qjxJHwFQB2Dt+1IW8wAAYrAkzm06DbeKRwXiWIwuIu4a00sRNvMSIgbLBgGJ8DGtBunMUSFZv2E7ZPiCbOI/tU+8RlJiZVh/HoTpvrppJ0ZG0rQYxiTFAr3EbTK5W4rBJzZWBiBJEiifGsQyropYc43HkNz+tqzXEcAY3nuXCBaAPs7ajKrZl7zuoEDSRHgJrNEDHcYGNt27ocC6qGV+9oSAyg76ATG01SsTxT9naTDtnDZdgYMmfOpnY/AjEW8TmnMqyhkwCFbcDQjReVK45wBcLgpvIrXmMZlJ0ZpK68wADsIJ+NQGb/AG5xFwLdtYUm1llu7cY7/wAYAGw6HeinDuOJiFVl0MjMp3U+Ne9jk9lgLbER3M0dSenjNT+FcGt27YVbeWTM/ekc2begJI1TM4AEmPz6CoN5QoGuvT51S+0F/E4nFpbw8j9nILEmFDHKZPiI84nlQSO2nCSk3bUNmPuAazqSRG+vhzqo4Ps3jMRotsqp3ZhkX4nU+QFaylgshLwSRBI0k845geFSrGBhYkx49KDPcPxLD8OC4e41y8y6vk90MfuwSJEQf1FWHsh2tsXu4CysB3Qwju6bakadaDdo+wF3EYu49tkVGIMsdc0AGAATyqPZ7A3cLct3Uui4QwDLlyypgMAZ1ME79KDU7d2NaZxdwtO4UbwSJ67VFwThcqCT4nlOoGlSsVb7hA0J5+e/40EW5ZAss2olSJmWgjQZjrzFSltnujwk+QHP1ivLqg5E5HU+Qj8qdutAmDLfJRsKAJ204a1/BvatAl2y5BIElWDRJ05GqTg/swxbge0e1ajqzXG9csDpz5VpTScrbAAk+ZEAD41LiNTvyHTrQVjhGBxWEWLlxbqiIYSDHR1M/Gat+AxguLPx86g4pO5B5hvSQf8AtQ7g/EMjCfdaJ/OgtBNdSRXtA8gpVeLXjLWxHZpLL4z8abuLz6GnCAG33rm5+NAMtLm7ra5dvEcqdv4hACDufP68qYxGIW1IBGY6dYqp9oO0XsQMursYEzGsjXQ77a/hWdB3FYG1cA9pbRtNCVBIB319ap3bnhKNgj7MR7AAiOQUkMPgTRfgfaUYi3DCLibjYMB95fD6V7xBFOfTuupDDxO59agrXZTDW7rHEhybhRAwnQMQA0jfcUO7U4j2OOw94ayBmH9JKsPPWoHZnFthca9k7Esh811BHoPnUntky3blvI6yhedRoDkYGOeubTwqjQcFgrf7SmIBObKDA0k7Bj6QPGB0irxiOJD2WZTECTOkRvJ6Vhd7thcXKLTZQoCzGpjx3qLjO2V+6q27twssgHkYJ16aiBEzQbkMaWBZ4JMZYPLrppQ7jN4G2x5hHn/CYqudleH4lFj2n7kqGtkqcgzE5u6e+GgeWvOnOIcWW812zYl7i2nB8WIIAHL3tKgAfZthAuFLb+0DT/iyR8qc+07CscMCASFdSdDsA4J8taj4jiYwmG/Y8OAVWA9w6l7m7FRyXNMDXSKs54ez4TDKytdN0AXPaEv3biFtYiFEkbiBFA1geLW/Z2bjMoQrodhJy5dOWmansdx+3aLq6sHVoUbhxoQVI0186rdrsrfw9vE2yHClS1tUi8Cc4MWz7yGBB594ab1WMO/7hWETsdTm0JAmDOkdB4UGkYCzcYm/eJBI7trpMATPM6aUVeyBrlGZomOZ2BJ5wAPhVc4H2qW9h7ec/vEIDTucvut4yI9ZoqvGVNvNsQunmdB+FAXW3CifP8amezhQBvTLDZfIfnT2Nx1u3bzXHVATEsQPSTQR/YgaDzJO9RBYDMw3ggeA0kk+hp5MQrjMrBhyIIIPkRoaFft1tb7agFgZ1ickBTp5x5eVASwid0kaSW8wQzEVI4jdIBIOqrqBzYiAPjUXB8SQECQS2x3EgSdR5H4U7mnIP4mzeg7w+g+NA9hLU3QP4Vg/Kae4hfB7qgEjadB8elN4e5lDMN2n0A0/A0IwXEs124QZUQc/U9F/lIBoDlm1lUC4QW1Omw1MQPAaTXXLwXcan4+FMHEAsYIY6QJ10nUzyplroU5nOZzqANh4+AoH79yfOqwtyGI/mP1NCe2PaG9h1Fy25ENzAIuM5JIg7gActqox7c4jMSMgkkxBMSZiZqj6Gwl2UU9QPpXtYpY+13GKoULYgaDuN/1V1QbmmKU+66HyYVzseUfI1lZ4sfGf6VP1FR73En5D/Kw+axSUafemdj8Kg4m4eblNNiCZ6baiswxPF2219HcfVqD8U4xcslPZOyHKSSrHXMx366Ku9UabxHHoiklkAHOfrpVcw9lbzm6WkEQuVgRlI2K8iJ+LGs44j2gxF4Zbl1mXpoB6gAT607wHiNy0wAMI/XbQkT4azQXzE2whkGCNiuhmh2K7RXRpKtPOIPy0+RqMOPqwi53fPYjbTrQ3EcVtn3QTUC7lu1dcvcuXLbtu2RbgOkfdykfA14/ZQtraxOHceLMh9VKmKiviVIFRnxAoDuF7DNu1+0R0XNv5lfwqWvDMLaELF66DOc/2aQdMqgwzc9SfwquC+pHX0q19kuBvfKvc7tkGNTBcr91RzE7nwNBDxi4i/dX2Vy47tMmScsbnMT3etXbhHZm1Ztv7ZgHuaM1tmzMJBILGCAegiieJsERkyqi7jYkdBrA9a7DnKoJhidQu+m+h5aUDnCOGYexratKA25aWPd00zTGvSjDXwQSDEDYfr0qIqgjUgLAgHf16UNxmLCHTMwHMCRrtEc6CVxDGMIUHUdRp8OY2rPsb2HCm5cw13OzMYtFAog6sJnSDtA0+dXa5iEkMVuFhtKOYnwUQPOo1245uEoCAdSCkSQIEkkGJA5HwoKJe7HYi17M5H9pcJAFvvZSNe9yE+PSotzHX0lWf3GAIZdmVpAJA6itMwGMvlwGWFPvEx6wOnlRG3h7RYZrSkhs0lRo3I6899aCicF7aYq/ft2ptAs2+XoCW0neAY8aZ7UdpjeYpbebYGqOArqx0LLpLR4HWrstiwlxnS2mZ2Jd9JJI69PDbWhHE8BhS6n2Yle8CGGQEEHvS3yiN6AItlMFZBsPcuZwWD+0yrmA/3WYaaGZFV7inaW/dBLFFC6gKqKJOk6an41c8abLTK2ss5iQVBmdCCokGYqpcT4PcIbJk1ke+duXLnQCLXaO4WU5mEEHQ6NEaN1206Vdbf2ma5jYPulRDjSY193wqif8Ap9kIL3bK+bEn4AU5dw4C6XlYwfdRzr5/jQW/iH2jsysq28gYR78kDLHTeZM+NVnhXHmwoIssQp3DEss9cu0+lBbZuXJygmImPEgD5kU5b4ReYqBbbvGAYMGTH4VQVtdsLqvmzHU/A7yOnlzond+1C4QB7FT1JYjMesAaUP4X2DvXlLGEESJO/SPz8ar37GQWB0ZSQVO8jcUB7jnag472VtrYTKxPdaZkRzGlHux3Ya1ffNcUlF3BJgnppVCwP9ovmK+gOyGGyYa3pBIk+utA0v2f4Af/AK1v/N+ddVkArqgz+1w+0TDYhP8A+DNynnPLWnL/AAjDKJbE2QP7ifkBNAzxWYiROZtd9YPLwIobc4rmtlunInmCD+NIDeJ7KYS8spirWskTZKyBvGoJ3FV/ivZmxJKYk9APYPAA0iSdhG9GuzIZsSoVZQBiwbVcoRgCV2OuUCRWk3MMAoKqBOmgA0PLTltQfPuN7LYhFLi27WxqW9myADrDDbx1q8djrGBvYRbdyyHv2h3swysQ7M4KZWhl1iTr4VesZam3cO/dBg+RkGsX4vhXwr2ntsQGBynbRXlf8rKKoM9p8JbGq21QAQANJAH8IjTx+tVrAWVZVJG8g6nfWDWg4jhiY/Dl8OQLjCGRidCNwDy5eFUY4NsOBbvIyOCdCDqJ3BGhHiKBf+yw2oJ21E6j5U2nD16Hbrz51Jw3EVDZp2PQ6zvNFEsK8FGBB8dv1FQI7J8MDXw2UQoJ2mGG35/CtAs3iGXf9E0G7NYP2YPiTrVhtDaP1yoPWvtGsHUTKgzInnTyuNBlSOXdA5eFLS3oaWbe1A1Yx4kCEUsCYGmxA/5hQZu0bNee2uWULctYBiaj9qcX7C/hSNAxdT5MUX6kH0ql43EXreMuN3veaQpygKSQQPGNaC+3+OuI8+gqFi+0uUSbig/1KDVcxPAmdQxuNLLmyFgx+MkcxsIoLfwLKwCaDYzJPjERQWzGdsVjS6SfDMfoKi3+1wI0FxtwREctzJ2/KhuFwKqMzKh/hUwMzcgCRS7vD1Q5wmupBLMYJnSAAMoJNA1ie2TwYt8t2J+kVAbtFfuCBkA8AT9ZqY1lbwnZxvpE+Wuo8ajph/ZLJGuygiPlQN3Df2LMdBJBCjXoYHhNRsXg2IkOXExMzrRJsgWCAfGDEnUnbSTPyFNh3t94iVaOfWOR9077b0AzAYAs0Hl8Kc4gygSoiBC66Qd29ZmpV66sZbe7+8eg6eW9BsVdnxE6eQmPqKCXwDFm3dB69346jbxir1wR3azmkn2FwiOqySPgr/KqFwzCs0suyFCT5uoFa1wjAC1bA/iIY+Mx+FA/b7jiIy3NU6B9yngDqR6jpVU7bcBDAYyyuoOW+oGogwWI6jY+EGrPgsOGtPZnW0xVTzA0e2R4gED0pYuFCLhjI4yXxyDDRbn/ACnwIP3aDFk0g/eDLA850+la/wBg+0wyizcb+7J8fu/lVB7WdnThMX3R+7cl06D+X0PypnBX4yjnEj0oN/BrqrXZPtCLtmLjDOkAknccj8j8K9oMvZzlXqCwPLmgqMXi268x+II+oFSMYsBh4Mf9NRkEueYZW/Aj5k0F++zTDH2GIvEa/wBkvkO+f9SfCtAKd0A8iB8BQjshwr2PD7Sndwrt5uQ30yj0o5l+v1mgF307pH8SH5fo1lHbLhzXbtmwmyWmfrlQQvITEIOR3ny13GW+4PEEfFTVc4Bw9Gu3yRLD2dqZJIATOQGOu76+XhQZJwziV7DXP3Z2bUfWY2itQwHG8Nj7QW6qkkxDARmmND90nl15HcAJx/7MQh9pZBeNchOp6R1O2n1qsWHNltf3euumhmQQV2YGIIM7GgtmN+z9UYm0J5hH1IjfI094HTfUetVe5wQ23MgwNGXYqddY5A1a+DdqwVVC6MNghfKQR/ubjaqf5H7vRlGlWazat4gGdWWVJjK66aqw3RvAyOYkRQULDYAG3mslvaATuEzCTtlO8RPmDVhw1m8oXJcZsx5kHKJHeh5nUj9RTOL7MvhWFy0C1tZLj7w31IG4jpyqfhcarA9Ao56eY68taBt+PXrbi2+Qs0hRlbWBJgggba1MXjtwRntqC2igMQWIiYkH9edeYe0tyBGo93b3dtPLapDsGBKwQmiyARK6yOnLWeVBSvtIx2c4YAFWIMqfeUs43+FM9qrITEXM2xIIHKTp6kxTv2hrGLwitqe5MeLiY6U19oWLT9q1gDKBqPEz9PKgi8PxbfcGqhpYZdVEQG01AkxB6+FE1xFq5BaEYanxjcg8/rVZ4djzbKlSZHWNR4x9aMYy17bvWlyAjcwB476AHb9EUHpLXbhIgIm0jQenWKi4q8zEKC0TEQZiR3tgNJiZO+1LOLKpkLID4Ea+cEnlQ67jDm0uSo3AUmf+IxFBOxGCWM1s5CupEwZMyRUSziA9yXM5dhGhI/U00/Ehp3SdJ1Ppy9edRv2tnbux4BVk+m5oJuOxIOpzGeSgn4Dl5716mKKg7AbQxHxg6zzpA4biHGqXCP5iV+TRSl7L3T7xVfUk/KgHsyg6Nq3dJOgAOnPlFD75GYxt+vyohj8HatPkuF2MTKwIPkd6Y4Tgg5Jb3V8tTVF67IcE/wDoXkQ13MRP8mi/Nas/AMRnsWz4AHzXTX4VSey+EtLjbTrjUckGLYDgywPck93c+sVecHb9jdZPu3DnTpOzr9D5UD9q1lv3P51RvUSp+gpw24cgjuuNR5aH5EfCnGSXHip9CpEf6jTzCQDzB/8AP1qABxfhYvWHsP79sEoTuV5Hxj8Kyw3DbbvD3ZBHjMEVs3EbcG28xkdZP8jEK4PoayftlaFvFXFjTQ+p0J+IJ9aBWH4+gHvR8a6qua6r+RdOJOPeHPT6n8KjcIwxuXbaT7zBP8RK/hXYlgdCd/qandi7WbiNhetxX+EOf9LVBuvsgFCjYQB5DQV4D9aVcOlNsYX4/jWhD4haBt5Tscs7+fLyoTwCwFN+BBN5j8FWI8IotjFzKu/3ZgxUHDNla8de7eEztlIA08N6gIm3Iqo9r+zKOrXCO6QTcgSVP+9Uc4+8vMCR3hrcDJ0FIuDlQfPvG8AbV72bKdMo7pAzj7rJuGB3nxB51a+FcSuWWOdoKxkKtLqn8BzCLijU5JIGuXLoamdsMOLDBANVk24AP7o6m2TyNtjoP4GUcqrlrDwc14hUnWTAMwYOmvhpUFhxn2ovbuqrWVCEAMwLbnTMoOmXnG+4nTUPjeK+wxRnRboJjkDOog7g703xHiNmzct3LUXAGMqwBBE99WU79OgOU6RQDtTxYX77OmiqxVP6RsfCYmPGqL9geLh007rBjGU5jqTJPOG3ouj9xAm+k8mnp6Hl0nfY552eZLxVVuezu8gZysw/hYaqeca+lW3BteF22l5SAXUyfAhtHG402k6VAK7Z2I4lh82svb56wGUfhSftDwhF5GUasIgCTpz8qY7VYgni1vqty2NfAg0Y7SqxvLcAkCVLbCYTSef4UFDSxeOy3P8ANU7CcMxDaZCZ2zED6miYxoBMlfiv/VXDjSj76gj+YH6A0DVnsjdJMlF6xL/gB86mDsYBGZ2Phovy1NIxXbpQAFIMcgrfUkA/Ch9ztwx0Csf+IIPgoFUHk7L2k1ZQemcmB/iMVPwyKg7o2/hGnyEfOqNd7WXfuqinrGY/4mmh2L4xeue/cY+unwpg0fFcQRNXZR5ss/8ANQrFcZRlc28zhBJyCY/4mMfAVQkRnYKAWZiAANSSdABRq7eu4G+bQfRYVxuuYhS+ngdJ6edMC7PETiZtG2uslW3ZZI58yYj4UY9nasWSbiBkEgpmPe0gAkAEEkzv16U9w7EpdtBlRLYGYH2akSxPPnPjyBB0p/FYqwjLav2fbI4gAPDBgymRIkyW8Nz40DXYPAYS7iDdUXFa1DC2xVlEkqCG94he7uNCRvWk4nBB0ykwRqp5gjYiq52P41gHd7eFteyaO8GUAuqwJDSS3WPWrgqiPKgD4S8WdQwhkzBvlBHgaJ5Ki43CnR195T8R0qXbeVkbb1AD7SXIwzjYgj0GZcx+BNYtxTHPfuvcczmYn0nQDwitp4yue03iG+lYfiLeV2X+FiPgYqwOWsOI1ryms5rqv0WwqjzBHQ/+AaPfZ5g83ErTfwpdPwUgf6zSLqoQIUT/ABAa/Gjn2e4gjEXcsNltt5jvJv6TUkGj3Br8KTfGnx+hpaX9g0BiNqcvH8foa0Bl0aW9eQmkY3DgLdPWD+H4U7i0JRYMEwPhr+FN8SPdqUP2H7inqB9KGce9qMPeazPtQhyQMxzeC8zvHjRHAWz7NAelO33CiIk9B+NBg3Bezl/EYkgZ+7JuXHzAB8u1xjuxJURqYMxpT3EcOzAyTbCNzAzK6gq4MEEDcc9uVW37Tsbftmz+8e2j5yfZnL3hlCDONeZJO8VU+DYa7ds3bzkvbVkR2JLtnI0eW6dxT0lfE1BVscgzn2fugCNCDA5mepk6daPYjgWHPDFxSuVvBvZspaQzA7KIkHLDb1A4rwkoMzRA7ogmTqdSDtoeVROG4G7iJtWhnIlwsgdAxUEiTAXx0oINm4VYMpIZSCCNwRqCK0Xsj20u4kjDXLed8pIuLAMJqcy7E+XwrP8AF4J7TtbuKVddGB5Hfl50Q7K9ov2LEC9kD91lImNGjUHrpVBbDWs/F7S3JM3RIMjTVo11GlXf7TUH7IYEARHLQQdOgqpWe0dq/wAQsX4ZQjMzA7gBWgSN9Yr37Q+1jX8ttRltHXxMaa9PKoKOWpNe1wNaHVwNekUtIjUfA0HToJ50gmvXIPWk1ILD2Vu27De3u2r1wJ7ptxlUmRmJ3npRe9wjD4+4WtXHtMe8RekEkjUhjo2up29arfALtw3PZoxCv745Zef5etaMuCGWGEjof+/r8KgCcLtrbtqlu7bfKxmHUON80K2hBIMbyCKgdqez+Id1uZJBXpDbnrGaZB+NWTHKgWCq5ekCB8o6/CveHcfu27RYnNaHdS24BUgbkGJAGw15bUEL7PuBpauNiLhINi0S4kQGY3FKkGNcq7TzB5ijfAvtGXE4n2HsiqsWFtg2Y6TGYRoCB6SPOoy8as3FZLwOHziGMlrLdJO4jltBFQuDdkUwuJS/Je0okFQLonk0jVeXLkaDRDTFxsiseUE+RrGu0vE793Hu1trhJeLUZpy7IFHj+NX7tD20TC27du6jNddFLAabFQxPSSHjTlQFLkvCAfdg+o1rHu0uD9libi76yD1/RmtVtdo7Ga3bRwLl8BhIIMMJHgNNPOs/7c4f96jDmpHwP/egq1dTmSuq6LziMRkXNEjptr4Ud+zTEhsU4UZWe0+k6Nqp57Hf50GvWgQVb9RRHsQCmNAtK2qOGaDtGwgeFa84NLxeKi4NAWA8YHgOvPWiWeVkcwTQw2TcIzAqw+9BgjbXxoo6gaeBFX1gHcSfKiH+F1ny1B+tN4jvZQfEH009POl8VtlrJ66fKvMEJysfvKJ8xv8ArwrAlqTELoOv5CuWwP11pw7UoGqIfEMDbuoVu20uLvldQwkc4NZR2w7bXLF18Lhkt27Fr92V9mCHkDPAMALqV08TNa5iDpVW7Qdh8Hfb2+JLJlHeIuZFP9RPoNCKlGU8YUtZVmzAZZWfvKSQrfIgmdxVewPEHs3A9tirLsRv41c+3XaWzeZLeHVRZsobatsWXKIAB2VYETruedUQKZikErimOe9cNy4xdiAMxiSFAAmPCoc0TfgznDm8AMimCc9vrEROYnUcqFkVRJwmKKGRzEHykH8BUvjF8OqEeP6+VDRtSmud2PGoG5r2aTFekVQqa7PSQa4Gg7NXTXlKFBbew3Dic94gkDuzyHMyeXKrbiMUBpPifL09Of3qyrDYprbZkZlYc1JB+Ior/wCqbp1fK06EwAxiPvD01ipRZcRfN1gin3tSdPdB+pgnf61J4nEKijbfwA5Dr97nQvgHFbbFmJAfUx0A2A6gQBvzqcCWcnn+oA28OdZEizaiTvy9eevx586DXsXcsYhRYum0Gmde4TB3XUakfOjt+5C93lz5nbWf8PPnVU4+CdR8fhHyjmaC/Lg7hwYxN9LVwsgchVNq4JE6OD3jtvFQON9nbJbNfFy0wAE3lLqI63VMEetTuzvaC/jcEVazooCZ1PdYjKIynnBnSrtxOxnUqdmBB8iIqjK+J8E9tiBiBesvkyELbZVGVPdUA7bdetMdrytz2cbgEkDlmgxPOldoeInEBbeUIqATAALMNCSRqBMwP0BdsOSJMgCBoAfUj3jpuamgcMDNdRI2q6gNXfe9fyqy/Z3/AO8H92/0Wva6rOjTH5+n1pF7cev4V1dVEXE/2Z8qicM/sx5n611dQEVr1q6uqiPiKq/2kf8AtF/vk/03K9rqDDOIc/195qiDnXV1SD1fdP6/gptq6upApdqSa6uqjznXprq6gTXV1dQdXorq6g6veXr+Brq6gdse+v8AUv4VfuEe/wCo+i11dWaHLe7eQ+gqv8U91vX8K6uoL19mX/2xv75v/jq6N7x8j9a6urProx/G/wBq39Tf6jSbPvN5D615XVBN4Vs3n+ddXV1dJwf/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4340" name="AutoShape 4" descr="data:image/jpeg;base64,/9j/4AAQSkZJRgABAQAAAQABAAD/2wCEAAkGBhQSERUUEhQVFRUVGBcYFxgXFxcWFxgWFxkVFxYYFxUXHSYeFxokHhUVHy8gJCcpLCwsGh4xNTAqNSYrLCkBCQoKDgwOFA8PFCkYFBgpKSkpKSkpKSkpNSkpKSkpKSk1KSkpKTUpLCkpKSkpKSkpKSkpKSkpKSkpKSkpKSkpKf/AABEIAMEBBQMBIgACEQEDEQH/xAAcAAABBQEBAQAAAAAAAAAAAAAFAgMEBgcAAQj/xABHEAACAQIEAwUFBQUFBwMFAAABAhEAAwQSITEFQVEGImFxgRMykaGxB0LB0fAUI1JicjNzkqKyFVOCwtLh8RY0wyQ1Q0ST/8QAFwEBAQEBAAAAAAAAAAAAAAAAAAECA//EABoRAQEBAQEBAQAAAAAAAAAAAAABETECIRL/2gAMAwEAAhEDEQA/AEcM7KMGXQFTzHLrIq/WMOFUADQCovDrUAUSArMga9mKQ9SFXWuuKelXBBZvCvC/hT5HhXkCmCL7QdKUHFO+zXxpJtDrTBystP2svWo+UdRSsvSmCaqjlS1sCmcLuamqKYIVxBJ0rxUpd49414prOBJWmLy6j9dKfc0Nx/GLNt0S5cVXcwqk6knbbafGmCQqj6fQUtQJpFs04o1pgkotOBaRbpwUHezrhailTSqsCMtdkpwCvQKuBrJXot05lpQFMDXsq99jTwFe5aYGhZpQtU8BSgtUNrbpwW6WopUVMDJSupwivagrmEGlS1NRbQp4PVgetb07cqMj14+Jqh0mmrY1pk44c9KcsvJHlQPlabZB0pykMtAzdsiNqeWwMp8vwpLLpT6e76fhQMYb3yKJKtQMPb/efGiaigF4od80gGnccO+fT6UyBWQljVF7dXrlvEYd7eWZgSokknLBY6xDbeM1emFVztRwR77WCg9y4C2uyypJ/wAvzqAvhDof11qSp1qHh2iRz3+Jb8jUkGgmJTgNNWzToNAqlikCnFrUHoFexShXhqjq9FJpa0ClFKppr4G9NnHDkCaCUBSgKj4fE5idIqQGoHFr00mvQ1Ak17SSRXVkV62adppFp6KsHk0zep01Hv8AQD8hVEZtacwzlDJ259KYxOIS2Mz6dOrHoBUHCYtrtwTtyUa/+TQWy0wZZExXG3UlbUCBXoWgiG3T1pNPSo1/jNhTBcD4x8anYK8rrKMGHgZoGbFrv0QyUxbXvjyqZloBHEF7/oKjEVO4kve9KhkVkMlqbdulCOJ9rsPZQXC5K5isAHcaGQdaG2PtIwLEj2pWObKwB8QddKgiWuJv/tW4k91reWP6AHB/zv8AGrfYeQKrX+yc2NXFIVNs2twZliFUR1BAmasOHMRQELZp4GmENdexIRSzaAb0EkGnloLZ46twdwMD0dSjf4W1pL4gncmtaD4avC1CuF4jvFeon4VNvXopofmh/GO0VrChTczFnJCKgzMxAk+AA6kgaipNu7NBO02S3F+5MIjqIXNDMVgwNdgaaFYftPbuEAk22bQK8D4GSpPrU9rvP9TWQ8d44rZQJ1UNJIAIOoPePOi3Y7twFixiW0//ABufHZHPLwPoeVZGm4R9f160RtnWgti7rRK1e1FUECaaa5Sc9dM1dHqtXUma9rIFqtLy17TeZumlbDd69rA1P0oZjeKhJVTncbidAf5yPd8t/CgHGu0a+0ZReKIZkqmbNHKQwIG/QVVk7Uiy2XU2yY55l6mDPwk+FZ0WXGXjBLnMx3Ow8gOQp/s7i4uCNSPnFAMbxIMAQQZ2I2261ZOwGBOl0yZLKOvjpHXxoL6rSAdpoH2q4wbKQNMwo7M8j+utUft/cm6qNtkkeB1n8PlWqKji+IF+dJ4Hxy9Yvo6NswkHZlO4IobxDG5dP1pSuFfvXtqPedgoHOSR8PWsjfLTd4eX4VOioFkar6USitAXxEd4eVQlNE+IJqKHuvTes0ZV2+4HdvPugVZyDmNddhVDx/Z24ktoR0G4ArWu31xlxCKogRrtBB12iZ9RVDbFG5c/lzEDbXlrofqKguf2du3+z7WbkXA/pDmPxqy+2g0H7P4RrGFt23PeUfCSSF9AYp65e7wjrQHLd8UnH4xbaG4+qp3jAnQeFQ0enbwJtsBuVYDzIMUFK452lzYgm1MoQJkRz/IzVg4NxkX7ebZhow6N+XSs5sWCmcCSddSI57H/AL15wXjrYe6WglTo4HT+KOooNZwd6HHqPjRR9aq3DceLltHQ7iQfWaN8I4p7e0tzKVOoZTurqYYeInY8xFARw4gVA7T2s2FuSpcAZso5ga1Mw51NPnWqMN46wGJNwIAjW7ZSJAgIoETvtQLGtJObn9K0ftn2SeV9igZVBhRGYLM7HWAT16VUF7C46+xHsvZqNCXYLMaTAk/KoLt2S7Ri5YsywNxFyuNyYJXXxIAM1bMFxLPdyrqAJJA0Hh9KofBexhwaMb14AECXAARDMaltSNtZHPSrJ2b49YB1vWmZjAymJjT3W7w+njQXRXpYNMW7oIERHhToNA5XUma8oI6LO1La3S7VuBTuWtij2+wgMm42UawEiYPUsD8I9aC8c+zVSpNlyW17r5YPhKhcvnrWl3Nj4TUV7Qg+H6NTBROxXZG37D2eLw7oyuxDFiJHd07p2kH569b1hMBbtgLbAVeSjl5c99aQ8DUnSoeIxxMC2Qesjl4UBcPBhiFETOYTMzqOn/is07b9q7drF3UC5vaC3mfoBbKgR6z8OtRu299heHs2ylgGIGhLhmA73hGgJ05AVWVuZsQtzGKTbvymb3SrLoG0Hh9elS0Rr+KDa7yat32adnTfxCXIIS0wdieZB7qjxJHwFQB2Dt+1IW8wAAYrAkzm06DbeKRwXiWIwuIu4a00sRNvMSIgbLBgGJ8DGtBunMUSFZv2E7ZPiCbOI/tU+8RlJiZVh/HoTpvrppJ0ZG0rQYxiTFAr3EbTK5W4rBJzZWBiBJEiifGsQyropYc43HkNz+tqzXEcAY3nuXCBaAPs7ajKrZl7zuoEDSRHgJrNEDHcYGNt27ocC6qGV+9oSAyg76ATG01SsTxT9naTDtnDZdgYMmfOpnY/AjEW8TmnMqyhkwCFbcDQjReVK45wBcLgpvIrXmMZlJ0ZpK68wADsIJ+NQGb/AG5xFwLdtYUm1llu7cY7/wAYAGw6HeinDuOJiFVl0MjMp3U+Ne9jk9lgLbER3M0dSenjNT+FcGt27YVbeWTM/ekc2begJI1TM4AEmPz6CoN5QoGuvT51S+0F/E4nFpbw8j9nILEmFDHKZPiI84nlQSO2nCSk3bUNmPuAazqSRG+vhzqo4Ps3jMRotsqp3ZhkX4nU+QFaylgshLwSRBI0k845geFSrGBhYkx49KDPcPxLD8OC4e41y8y6vk90MfuwSJEQf1FWHsh2tsXu4CysB3Qwju6bakadaDdo+wF3EYu49tkVGIMsdc0AGAATyqPZ7A3cLct3Uui4QwDLlyypgMAZ1ME79KDU7d2NaZxdwtO4UbwSJ67VFwThcqCT4nlOoGlSsVb7hA0J5+e/40EW5ZAss2olSJmWgjQZjrzFSltnujwk+QHP1ivLqg5E5HU+Qj8qdutAmDLfJRsKAJ204a1/BvatAl2y5BIElWDRJ05GqTg/swxbge0e1ajqzXG9csDpz5VpTScrbAAk+ZEAD41LiNTvyHTrQVjhGBxWEWLlxbqiIYSDHR1M/Gat+AxguLPx86g4pO5B5hvSQf8AtQ7g/EMjCfdaJ/OgtBNdSRXtA8gpVeLXjLWxHZpLL4z8abuLz6GnCAG33rm5+NAMtLm7ra5dvEcqdv4hACDufP68qYxGIW1IBGY6dYqp9oO0XsQMursYEzGsjXQ77a/hWdB3FYG1cA9pbRtNCVBIB319ap3bnhKNgj7MR7AAiOQUkMPgTRfgfaUYi3DCLibjYMB95fD6V7xBFOfTuupDDxO59agrXZTDW7rHEhybhRAwnQMQA0jfcUO7U4j2OOw94ayBmH9JKsPPWoHZnFthca9k7Esh811BHoPnUntky3blvI6yhedRoDkYGOeubTwqjQcFgrf7SmIBObKDA0k7Bj6QPGB0irxiOJD2WZTECTOkRvJ6Vhd7thcXKLTZQoCzGpjx3qLjO2V+6q27twssgHkYJ16aiBEzQbkMaWBZ4JMZYPLrppQ7jN4G2x5hHn/CYqudleH4lFj2n7kqGtkqcgzE5u6e+GgeWvOnOIcWW812zYl7i2nB8WIIAHL3tKgAfZthAuFLb+0DT/iyR8qc+07CscMCASFdSdDsA4J8taj4jiYwmG/Y8OAVWA9w6l7m7FRyXNMDXSKs54ez4TDKytdN0AXPaEv3biFtYiFEkbiBFA1geLW/Z2bjMoQrodhJy5dOWmansdx+3aLq6sHVoUbhxoQVI0186rdrsrfw9vE2yHClS1tUi8Cc4MWz7yGBB594ab1WMO/7hWETsdTm0JAmDOkdB4UGkYCzcYm/eJBI7trpMATPM6aUVeyBrlGZomOZ2BJ5wAPhVc4H2qW9h7ec/vEIDTucvut4yI9ZoqvGVNvNsQunmdB+FAXW3CifP8amezhQBvTLDZfIfnT2Nx1u3bzXHVATEsQPSTQR/YgaDzJO9RBYDMw3ggeA0kk+hp5MQrjMrBhyIIIPkRoaFft1tb7agFgZ1ickBTp5x5eVASwid0kaSW8wQzEVI4jdIBIOqrqBzYiAPjUXB8SQECQS2x3EgSdR5H4U7mnIP4mzeg7w+g+NA9hLU3QP4Vg/Kae4hfB7qgEjadB8elN4e5lDMN2n0A0/A0IwXEs124QZUQc/U9F/lIBoDlm1lUC4QW1Omw1MQPAaTXXLwXcan4+FMHEAsYIY6QJ10nUzyplroU5nOZzqANh4+AoH79yfOqwtyGI/mP1NCe2PaG9h1Fy25ENzAIuM5JIg7gActqox7c4jMSMgkkxBMSZiZqj6Gwl2UU9QPpXtYpY+13GKoULYgaDuN/1V1QbmmKU+66HyYVzseUfI1lZ4sfGf6VP1FR73En5D/Kw+axSUafemdj8Kg4m4eblNNiCZ6baiswxPF2219HcfVqD8U4xcslPZOyHKSSrHXMx366Ku9UabxHHoiklkAHOfrpVcw9lbzm6WkEQuVgRlI2K8iJ+LGs44j2gxF4Zbl1mXpoB6gAT607wHiNy0wAMI/XbQkT4azQXzE2whkGCNiuhmh2K7RXRpKtPOIPy0+RqMOPqwi53fPYjbTrQ3EcVtn3QTUC7lu1dcvcuXLbtu2RbgOkfdykfA14/ZQtraxOHceLMh9VKmKiviVIFRnxAoDuF7DNu1+0R0XNv5lfwqWvDMLaELF66DOc/2aQdMqgwzc9SfwquC+pHX0q19kuBvfKvc7tkGNTBcr91RzE7nwNBDxi4i/dX2Vy47tMmScsbnMT3etXbhHZm1Ztv7ZgHuaM1tmzMJBILGCAegiieJsERkyqi7jYkdBrA9a7DnKoJhidQu+m+h5aUDnCOGYexratKA25aWPd00zTGvSjDXwQSDEDYfr0qIqgjUgLAgHf16UNxmLCHTMwHMCRrtEc6CVxDGMIUHUdRp8OY2rPsb2HCm5cw13OzMYtFAog6sJnSDtA0+dXa5iEkMVuFhtKOYnwUQPOo1245uEoCAdSCkSQIEkkGJA5HwoKJe7HYi17M5H9pcJAFvvZSNe9yE+PSotzHX0lWf3GAIZdmVpAJA6itMwGMvlwGWFPvEx6wOnlRG3h7RYZrSkhs0lRo3I6899aCicF7aYq/ft2ptAs2+XoCW0neAY8aZ7UdpjeYpbebYGqOArqx0LLpLR4HWrstiwlxnS2mZ2Jd9JJI69PDbWhHE8BhS6n2Yle8CGGQEEHvS3yiN6AItlMFZBsPcuZwWD+0yrmA/3WYaaGZFV7inaW/dBLFFC6gKqKJOk6an41c8abLTK2ss5iQVBmdCCokGYqpcT4PcIbJk1ke+duXLnQCLXaO4WU5mEEHQ6NEaN1206Vdbf2ma5jYPulRDjSY193wqif8Ap9kIL3bK+bEn4AU5dw4C6XlYwfdRzr5/jQW/iH2jsysq28gYR78kDLHTeZM+NVnhXHmwoIssQp3DEss9cu0+lBbZuXJygmImPEgD5kU5b4ReYqBbbvGAYMGTH4VQVtdsLqvmzHU/A7yOnlzond+1C4QB7FT1JYjMesAaUP4X2DvXlLGEESJO/SPz8ar37GQWB0ZSQVO8jcUB7jnag472VtrYTKxPdaZkRzGlHux3Ya1ffNcUlF3BJgnppVCwP9ovmK+gOyGGyYa3pBIk+utA0v2f4Af/AK1v/N+ddVkArqgz+1w+0TDYhP8A+DNynnPLWnL/AAjDKJbE2QP7ifkBNAzxWYiROZtd9YPLwIobc4rmtlunInmCD+NIDeJ7KYS8spirWskTZKyBvGoJ3FV/ivZmxJKYk9APYPAA0iSdhG9GuzIZsSoVZQBiwbVcoRgCV2OuUCRWk3MMAoKqBOmgA0PLTltQfPuN7LYhFLi27WxqW9myADrDDbx1q8djrGBvYRbdyyHv2h3swysQ7M4KZWhl1iTr4VesZam3cO/dBg+RkGsX4vhXwr2ntsQGBynbRXlf8rKKoM9p8JbGq21QAQANJAH8IjTx+tVrAWVZVJG8g6nfWDWg4jhiY/Dl8OQLjCGRidCNwDy5eFUY4NsOBbvIyOCdCDqJ3BGhHiKBf+yw2oJ21E6j5U2nD16Hbrz51Jw3EVDZp2PQ6zvNFEsK8FGBB8dv1FQI7J8MDXw2UQoJ2mGG35/CtAs3iGXf9E0G7NYP2YPiTrVhtDaP1yoPWvtGsHUTKgzInnTyuNBlSOXdA5eFLS3oaWbe1A1Yx4kCEUsCYGmxA/5hQZu0bNee2uWULctYBiaj9qcX7C/hSNAxdT5MUX6kH0ql43EXreMuN3veaQpygKSQQPGNaC+3+OuI8+gqFi+0uUSbig/1KDVcxPAmdQxuNLLmyFgx+MkcxsIoLfwLKwCaDYzJPjERQWzGdsVjS6SfDMfoKi3+1wI0FxtwREctzJ2/KhuFwKqMzKh/hUwMzcgCRS7vD1Q5wmupBLMYJnSAAMoJNA1ie2TwYt8t2J+kVAbtFfuCBkA8AT9ZqY1lbwnZxvpE+Wuo8ajph/ZLJGuygiPlQN3Df2LMdBJBCjXoYHhNRsXg2IkOXExMzrRJsgWCAfGDEnUnbSTPyFNh3t94iVaOfWOR9077b0AzAYAs0Hl8Kc4gygSoiBC66Qd29ZmpV66sZbe7+8eg6eW9BsVdnxE6eQmPqKCXwDFm3dB69346jbxir1wR3azmkn2FwiOqySPgr/KqFwzCs0suyFCT5uoFa1wjAC1bA/iIY+Mx+FA/b7jiIy3NU6B9yngDqR6jpVU7bcBDAYyyuoOW+oGogwWI6jY+EGrPgsOGtPZnW0xVTzA0e2R4gED0pYuFCLhjI4yXxyDDRbn/ACnwIP3aDFk0g/eDLA850+la/wBg+0wyizcb+7J8fu/lVB7WdnThMX3R+7cl06D+X0PypnBX4yjnEj0oN/BrqrXZPtCLtmLjDOkAknccj8j8K9oMvZzlXqCwPLmgqMXi268x+II+oFSMYsBh4Mf9NRkEueYZW/Aj5k0F++zTDH2GIvEa/wBkvkO+f9SfCtAKd0A8iB8BQjshwr2PD7Sndwrt5uQ30yj0o5l+v1mgF307pH8SH5fo1lHbLhzXbtmwmyWmfrlQQvITEIOR3ny13GW+4PEEfFTVc4Bw9Gu3yRLD2dqZJIATOQGOu76+XhQZJwziV7DXP3Z2bUfWY2itQwHG8Nj7QW6qkkxDARmmND90nl15HcAJx/7MQh9pZBeNchOp6R1O2n1qsWHNltf3euumhmQQV2YGIIM7GgtmN+z9UYm0J5hH1IjfI094HTfUetVe5wQ23MgwNGXYqddY5A1a+DdqwVVC6MNghfKQR/ubjaqf5H7vRlGlWazat4gGdWWVJjK66aqw3RvAyOYkRQULDYAG3mslvaATuEzCTtlO8RPmDVhw1m8oXJcZsx5kHKJHeh5nUj9RTOL7MvhWFy0C1tZLj7w31IG4jpyqfhcarA9Ao56eY68taBt+PXrbi2+Qs0hRlbWBJgggba1MXjtwRntqC2igMQWIiYkH9edeYe0tyBGo93b3dtPLapDsGBKwQmiyARK6yOnLWeVBSvtIx2c4YAFWIMqfeUs43+FM9qrITEXM2xIIHKTp6kxTv2hrGLwitqe5MeLiY6U19oWLT9q1gDKBqPEz9PKgi8PxbfcGqhpYZdVEQG01AkxB6+FE1xFq5BaEYanxjcg8/rVZ4djzbKlSZHWNR4x9aMYy17bvWlyAjcwB476AHb9EUHpLXbhIgIm0jQenWKi4q8zEKC0TEQZiR3tgNJiZO+1LOLKpkLID4Ea+cEnlQ67jDm0uSo3AUmf+IxFBOxGCWM1s5CupEwZMyRUSziA9yXM5dhGhI/U00/Ehp3SdJ1Ppy9edRv2tnbux4BVk+m5oJuOxIOpzGeSgn4Dl5716mKKg7AbQxHxg6zzpA4biHGqXCP5iV+TRSl7L3T7xVfUk/KgHsyg6Nq3dJOgAOnPlFD75GYxt+vyohj8HatPkuF2MTKwIPkd6Y4Tgg5Jb3V8tTVF67IcE/wDoXkQ13MRP8mi/Nas/AMRnsWz4AHzXTX4VSey+EtLjbTrjUckGLYDgywPck93c+sVecHb9jdZPu3DnTpOzr9D5UD9q1lv3P51RvUSp+gpw24cgjuuNR5aH5EfCnGSXHip9CpEf6jTzCQDzB/8AP1qABxfhYvWHsP79sEoTuV5Hxj8Kyw3DbbvD3ZBHjMEVs3EbcG28xkdZP8jEK4PoayftlaFvFXFjTQ+p0J+IJ9aBWH4+gHvR8a6qua6r+RdOJOPeHPT6n8KjcIwxuXbaT7zBP8RK/hXYlgdCd/qandi7WbiNhetxX+EOf9LVBuvsgFCjYQB5DQV4D9aVcOlNsYX4/jWhD4haBt5Tscs7+fLyoTwCwFN+BBN5j8FWI8IotjFzKu/3ZgxUHDNla8de7eEztlIA08N6gIm3Iqo9r+zKOrXCO6QTcgSVP+9Uc4+8vMCR3hrcDJ0FIuDlQfPvG8AbV72bKdMo7pAzj7rJuGB3nxB51a+FcSuWWOdoKxkKtLqn8BzCLijU5JIGuXLoamdsMOLDBANVk24AP7o6m2TyNtjoP4GUcqrlrDwc14hUnWTAMwYOmvhpUFhxn2ovbuqrWVCEAMwLbnTMoOmXnG+4nTUPjeK+wxRnRboJjkDOog7g703xHiNmzct3LUXAGMqwBBE99WU79OgOU6RQDtTxYX77OmiqxVP6RsfCYmPGqL9geLh007rBjGU5jqTJPOG3ouj9xAm+k8mnp6Hl0nfY552eZLxVVuezu8gZysw/hYaqeca+lW3BteF22l5SAXUyfAhtHG402k6VAK7Z2I4lh82svb56wGUfhSftDwhF5GUasIgCTpz8qY7VYgni1vqty2NfAg0Y7SqxvLcAkCVLbCYTSef4UFDSxeOy3P8ANU7CcMxDaZCZ2zED6miYxoBMlfiv/VXDjSj76gj+YH6A0DVnsjdJMlF6xL/gB86mDsYBGZ2Phovy1NIxXbpQAFIMcgrfUkA/Ch9ztwx0Csf+IIPgoFUHk7L2k1ZQemcmB/iMVPwyKg7o2/hGnyEfOqNd7WXfuqinrGY/4mmh2L4xeue/cY+unwpg0fFcQRNXZR5ss/8ANQrFcZRlc28zhBJyCY/4mMfAVQkRnYKAWZiAANSSdABRq7eu4G+bQfRYVxuuYhS+ngdJ6edMC7PETiZtG2uslW3ZZI58yYj4UY9nasWSbiBkEgpmPe0gAkAEEkzv16U9w7EpdtBlRLYGYH2akSxPPnPjyBB0p/FYqwjLav2fbI4gAPDBgymRIkyW8Nz40DXYPAYS7iDdUXFa1DC2xVlEkqCG94he7uNCRvWk4nBB0ykwRqp5gjYiq52P41gHd7eFteyaO8GUAuqwJDSS3WPWrgqiPKgD4S8WdQwhkzBvlBHgaJ5Ki43CnR195T8R0qXbeVkbb1AD7SXIwzjYgj0GZcx+BNYtxTHPfuvcczmYn0nQDwitp4yue03iG+lYfiLeV2X+FiPgYqwOWsOI1ryms5rqv0WwqjzBHQ/+AaPfZ5g83ErTfwpdPwUgf6zSLqoQIUT/ABAa/Gjn2e4gjEXcsNltt5jvJv6TUkGj3Br8KTfGnx+hpaX9g0BiNqcvH8foa0Bl0aW9eQmkY3DgLdPWD+H4U7i0JRYMEwPhr+FN8SPdqUP2H7inqB9KGce9qMPeazPtQhyQMxzeC8zvHjRHAWz7NAelO33CiIk9B+NBg3Bezl/EYkgZ+7JuXHzAB8u1xjuxJURqYMxpT3EcOzAyTbCNzAzK6gq4MEEDcc9uVW37Tsbftmz+8e2j5yfZnL3hlCDONeZJO8VU+DYa7ds3bzkvbVkR2JLtnI0eW6dxT0lfE1BVscgzn2fugCNCDA5mepk6daPYjgWHPDFxSuVvBvZspaQzA7KIkHLDb1A4rwkoMzRA7ogmTqdSDtoeVROG4G7iJtWhnIlwsgdAxUEiTAXx0oINm4VYMpIZSCCNwRqCK0Xsj20u4kjDXLed8pIuLAMJqcy7E+XwrP8AF4J7TtbuKVddGB5Hfl50Q7K9ov2LEC9kD91lImNGjUHrpVBbDWs/F7S3JM3RIMjTVo11GlXf7TUH7IYEARHLQQdOgqpWe0dq/wAQsX4ZQjMzA7gBWgSN9Yr37Q+1jX8ttRltHXxMaa9PKoKOWpNe1wNaHVwNekUtIjUfA0HToJ50gmvXIPWk1ILD2Vu27De3u2r1wJ7ptxlUmRmJ3npRe9wjD4+4WtXHtMe8RekEkjUhjo2up29arfALtw3PZoxCv745Zef5etaMuCGWGEjof+/r8KgCcLtrbtqlu7bfKxmHUON80K2hBIMbyCKgdqez+Id1uZJBXpDbnrGaZB+NWTHKgWCq5ekCB8o6/CveHcfu27RYnNaHdS24BUgbkGJAGw15bUEL7PuBpauNiLhINi0S4kQGY3FKkGNcq7TzB5ijfAvtGXE4n2HsiqsWFtg2Y6TGYRoCB6SPOoy8as3FZLwOHziGMlrLdJO4jltBFQuDdkUwuJS/Je0okFQLonk0jVeXLkaDRDTFxsiseUE+RrGu0vE793Hu1trhJeLUZpy7IFHj+NX7tD20TC27du6jNddFLAabFQxPSSHjTlQFLkvCAfdg+o1rHu0uD9libi76yD1/RmtVtdo7Ga3bRwLl8BhIIMMJHgNNPOs/7c4f96jDmpHwP/egq1dTmSuq6LziMRkXNEjptr4Ud+zTEhsU4UZWe0+k6Nqp57Hf50GvWgQVb9RRHsQCmNAtK2qOGaDtGwgeFa84NLxeKi4NAWA8YHgOvPWiWeVkcwTQw2TcIzAqw+9BgjbXxoo6gaeBFX1gHcSfKiH+F1ny1B+tN4jvZQfEH009POl8VtlrJ66fKvMEJysfvKJ8xv8ArwrAlqTELoOv5CuWwP11pw7UoGqIfEMDbuoVu20uLvldQwkc4NZR2w7bXLF18Lhkt27Fr92V9mCHkDPAMALqV08TNa5iDpVW7Qdh8Hfb2+JLJlHeIuZFP9RPoNCKlGU8YUtZVmzAZZWfvKSQrfIgmdxVewPEHs3A9tirLsRv41c+3XaWzeZLeHVRZsobatsWXKIAB2VYETruedUQKZikErimOe9cNy4xdiAMxiSFAAmPCoc0TfgznDm8AMimCc9vrEROYnUcqFkVRJwmKKGRzEHykH8BUvjF8OqEeP6+VDRtSmud2PGoG5r2aTFekVQqa7PSQa4Gg7NXTXlKFBbew3Dic94gkDuzyHMyeXKrbiMUBpPifL09Of3qyrDYprbZkZlYc1JB+Ior/wCqbp1fK06EwAxiPvD01ipRZcRfN1gin3tSdPdB+pgnf61J4nEKijbfwA5Dr97nQvgHFbbFmJAfUx0A2A6gQBvzqcCWcnn+oA28OdZEizaiTvy9eevx586DXsXcsYhRYum0Gmde4TB3XUakfOjt+5C93lz5nbWf8PPnVU4+CdR8fhHyjmaC/Lg7hwYxN9LVwsgchVNq4JE6OD3jtvFQON9nbJbNfFy0wAE3lLqI63VMEetTuzvaC/jcEVazooCZ1PdYjKIynnBnSrtxOxnUqdmBB8iIqjK+J8E9tiBiBesvkyELbZVGVPdUA7bdetMdrytz2cbgEkDlmgxPOldoeInEBbeUIqATAALMNCSRqBMwP0BdsOSJMgCBoAfUj3jpuamgcMDNdRI2q6gNXfe9fyqy/Z3/AO8H92/0Wva6rOjTH5+n1pF7cev4V1dVEXE/2Z8qicM/sx5n611dQEVr1q6uqiPiKq/2kf8AtF/vk/03K9rqDDOIc/195qiDnXV1SD1fdP6/gptq6upApdqSa6uqjznXprq6gTXV1dQdXorq6g6veXr+Brq6gdse+v8AUv4VfuEe/wCo+i11dWaHLe7eQ+gqv8U91vX8K6uoL19mX/2xv75v/jq6N7x8j9a6urProx/G/wBq39Tf6jSbPvN5D615XVBN4Vs3n+ddXV1dJwf/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6" name="Picture 5" descr="paracky.jpg"/>
          <p:cNvPicPr>
            <a:picLocks noChangeAspect="1"/>
          </p:cNvPicPr>
          <p:nvPr/>
        </p:nvPicPr>
        <p:blipFill>
          <a:blip r:embed="rId2" cstate="print"/>
          <a:stretch>
            <a:fillRect/>
          </a:stretch>
        </p:blipFill>
        <p:spPr>
          <a:xfrm rot="184280">
            <a:off x="5143504" y="3643314"/>
            <a:ext cx="3733431" cy="27580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theme/theme1.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194</TotalTime>
  <Words>331</Words>
  <Application>Microsoft Office PowerPoint</Application>
  <PresentationFormat>Prezentácia na obrazovke (4:3)</PresentationFormat>
  <Paragraphs>65</Paragraphs>
  <Slides>22</Slides>
  <Notes>0</Notes>
  <HiddenSlides>0</HiddenSlides>
  <MMClips>0</MMClips>
  <ScaleCrop>false</ScaleCrop>
  <HeadingPairs>
    <vt:vector size="4" baseType="variant">
      <vt:variant>
        <vt:lpstr>Motív</vt:lpstr>
      </vt:variant>
      <vt:variant>
        <vt:i4>1</vt:i4>
      </vt:variant>
      <vt:variant>
        <vt:lpstr>Nadpisy snímok</vt:lpstr>
      </vt:variant>
      <vt:variant>
        <vt:i4>22</vt:i4>
      </vt:variant>
    </vt:vector>
  </HeadingPairs>
  <TitlesOfParts>
    <vt:vector size="23" baseType="lpstr">
      <vt:lpstr>Motív Office</vt:lpstr>
      <vt:lpstr>Turiec</vt:lpstr>
      <vt:lpstr>Snímka 2</vt:lpstr>
      <vt:lpstr>Okresy, mestá a obce v súčasnosti </vt:lpstr>
      <vt:lpstr>Snímka 4</vt:lpstr>
      <vt:lpstr>Národné parky</vt:lpstr>
      <vt:lpstr>Snímka 6</vt:lpstr>
      <vt:lpstr>Hrady a Pamiatky</vt:lpstr>
      <vt:lpstr>Snímka 8</vt:lpstr>
      <vt:lpstr>Zvyky, Tradície</vt:lpstr>
      <vt:lpstr>Zvyky  v Turci na Luciu </vt:lpstr>
      <vt:lpstr>Snímka 11</vt:lpstr>
      <vt:lpstr>Snímka 12</vt:lpstr>
      <vt:lpstr>Zvyky na Vianoce</vt:lpstr>
      <vt:lpstr>Štedrovečerné jedlo</vt:lpstr>
      <vt:lpstr>Snímka 15</vt:lpstr>
      <vt:lpstr>Lyžovanie </vt:lpstr>
      <vt:lpstr>Kúpanie</vt:lpstr>
      <vt:lpstr>Kroje</vt:lpstr>
      <vt:lpstr>Tradičné jedlá </vt:lpstr>
      <vt:lpstr>Snímka 20</vt:lpstr>
      <vt:lpstr>Snímka 21</vt:lpstr>
      <vt:lpstr>Ďakujem za pozornosť Antalcová Kristína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Turiec</dc:title>
  <dc:creator>admin</dc:creator>
  <cp:lastModifiedBy>admin</cp:lastModifiedBy>
  <cp:revision>37</cp:revision>
  <dcterms:created xsi:type="dcterms:W3CDTF">2013-12-10T07:01:19Z</dcterms:created>
  <dcterms:modified xsi:type="dcterms:W3CDTF">2013-12-17T07:02:57Z</dcterms:modified>
</cp:coreProperties>
</file>